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16"/>
  </p:notesMasterIdLst>
  <p:handoutMasterIdLst>
    <p:handoutMasterId r:id="rId17"/>
  </p:handoutMasterIdLst>
  <p:sldIdLst>
    <p:sldId id="256" r:id="rId2"/>
    <p:sldId id="292" r:id="rId3"/>
    <p:sldId id="284" r:id="rId4"/>
    <p:sldId id="287" r:id="rId5"/>
    <p:sldId id="291" r:id="rId6"/>
    <p:sldId id="289" r:id="rId7"/>
    <p:sldId id="283" r:id="rId8"/>
    <p:sldId id="280" r:id="rId9"/>
    <p:sldId id="294" r:id="rId10"/>
    <p:sldId id="288" r:id="rId11"/>
    <p:sldId id="278" r:id="rId12"/>
    <p:sldId id="282" r:id="rId13"/>
    <p:sldId id="290" r:id="rId14"/>
    <p:sldId id="293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F74420-D365-4797-9BD4-577123762D5C}" v="845" dt="2018-08-24T05:09:00.631"/>
    <p1510:client id="{AE8ADD4E-7F83-4141-88EE-9C6AED650C07}" v="23" dt="2018-08-24T08:49:20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0" autoAdjust="0"/>
    <p:restoredTop sz="83124" autoAdjust="0"/>
  </p:normalViewPr>
  <p:slideViewPr>
    <p:cSldViewPr snapToGrid="0">
      <p:cViewPr varScale="1">
        <p:scale>
          <a:sx n="68" d="100"/>
          <a:sy n="68" d="100"/>
        </p:scale>
        <p:origin x="66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8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suzsanna Merényi" userId="388f587f-958c-44e3-b5f0-8138bc42cc2d" providerId="ADAL" clId="{AE8ADD4E-7F83-4141-88EE-9C6AED650C07}"/>
    <pc:docChg chg="custSel modSld">
      <pc:chgData name="Zsuzsanna Merényi" userId="388f587f-958c-44e3-b5f0-8138bc42cc2d" providerId="ADAL" clId="{AE8ADD4E-7F83-4141-88EE-9C6AED650C07}" dt="2018-08-24T08:49:20.648" v="22" actId="14100"/>
      <pc:docMkLst>
        <pc:docMk/>
      </pc:docMkLst>
      <pc:sldChg chg="modSp">
        <pc:chgData name="Zsuzsanna Merényi" userId="388f587f-958c-44e3-b5f0-8138bc42cc2d" providerId="ADAL" clId="{AE8ADD4E-7F83-4141-88EE-9C6AED650C07}" dt="2018-08-24T08:49:20.648" v="22" actId="14100"/>
        <pc:sldMkLst>
          <pc:docMk/>
          <pc:sldMk cId="4181604033" sldId="294"/>
        </pc:sldMkLst>
        <pc:spChg chg="mod">
          <ac:chgData name="Zsuzsanna Merényi" userId="388f587f-958c-44e3-b5f0-8138bc42cc2d" providerId="ADAL" clId="{AE8ADD4E-7F83-4141-88EE-9C6AED650C07}" dt="2018-08-24T08:49:20.648" v="22" actId="14100"/>
          <ac:spMkLst>
            <pc:docMk/>
            <pc:sldMk cId="4181604033" sldId="294"/>
            <ac:spMk id="3" creationId="{9CD7AE2E-5029-4A96-BBA0-61A430F9110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CB6E8-5C09-4A90-9199-AA53DE58FE4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C0F814B-A772-40B4-9B40-2EA7B7CA91D6}">
      <dgm:prSet phldrT="[Szöveg]"/>
      <dgm:spPr/>
      <dgm:t>
        <a:bodyPr/>
        <a:lstStyle/>
        <a:p>
          <a:r>
            <a:rPr lang="hu-HU" dirty="0"/>
            <a:t>Fizetési formák</a:t>
          </a:r>
        </a:p>
      </dgm:t>
    </dgm:pt>
    <dgm:pt modelId="{8AA7021E-F386-4714-9704-87DE69AA07CF}" type="parTrans" cxnId="{9BFCC998-D32D-4264-A784-E9A046DB2D2D}">
      <dgm:prSet/>
      <dgm:spPr/>
      <dgm:t>
        <a:bodyPr/>
        <a:lstStyle/>
        <a:p>
          <a:endParaRPr lang="hu-HU"/>
        </a:p>
      </dgm:t>
    </dgm:pt>
    <dgm:pt modelId="{CBD76C4A-EFF8-4494-9E7F-D2CDFD9751D3}" type="sibTrans" cxnId="{9BFCC998-D32D-4264-A784-E9A046DB2D2D}">
      <dgm:prSet/>
      <dgm:spPr/>
      <dgm:t>
        <a:bodyPr/>
        <a:lstStyle/>
        <a:p>
          <a:endParaRPr lang="hu-HU"/>
        </a:p>
      </dgm:t>
    </dgm:pt>
    <dgm:pt modelId="{CB437A2F-47FD-41A7-8B2A-EEF3F287CC0B}">
      <dgm:prSet phldrT="[Szöveg]"/>
      <dgm:spPr/>
      <dgm:t>
        <a:bodyPr/>
        <a:lstStyle/>
        <a:p>
          <a:r>
            <a:rPr lang="hu-HU" dirty="0"/>
            <a:t>Készpénz kímélő </a:t>
          </a:r>
        </a:p>
      </dgm:t>
    </dgm:pt>
    <dgm:pt modelId="{0D9AA271-FF51-4812-93E7-132A67B69015}" type="parTrans" cxnId="{CC9780D8-A16D-40F1-B057-FBCA7663FB35}">
      <dgm:prSet/>
      <dgm:spPr/>
      <dgm:t>
        <a:bodyPr/>
        <a:lstStyle/>
        <a:p>
          <a:endParaRPr lang="hu-HU"/>
        </a:p>
      </dgm:t>
    </dgm:pt>
    <dgm:pt modelId="{1A9885AC-5DEF-43BF-80ED-2D8382307B84}" type="sibTrans" cxnId="{CC9780D8-A16D-40F1-B057-FBCA7663FB35}">
      <dgm:prSet/>
      <dgm:spPr/>
      <dgm:t>
        <a:bodyPr/>
        <a:lstStyle/>
        <a:p>
          <a:endParaRPr lang="hu-HU"/>
        </a:p>
      </dgm:t>
    </dgm:pt>
    <dgm:pt modelId="{A88DF989-29F6-423C-9274-7873A7BDAD92}">
      <dgm:prSet phldrT="[Szöveg]"/>
      <dgm:spPr/>
      <dgm:t>
        <a:bodyPr/>
        <a:lstStyle/>
        <a:p>
          <a:r>
            <a:rPr lang="hu-HU" dirty="0"/>
            <a:t>Csekk </a:t>
          </a:r>
        </a:p>
      </dgm:t>
    </dgm:pt>
    <dgm:pt modelId="{4CCDCF17-83A4-444F-BA22-89205DBB136F}" type="parTrans" cxnId="{91996E26-AB79-481D-808A-484CB6B1B700}">
      <dgm:prSet/>
      <dgm:spPr/>
      <dgm:t>
        <a:bodyPr/>
        <a:lstStyle/>
        <a:p>
          <a:endParaRPr lang="hu-HU"/>
        </a:p>
      </dgm:t>
    </dgm:pt>
    <dgm:pt modelId="{98D65038-0EA0-44C0-8C3C-8661F4B33680}" type="sibTrans" cxnId="{91996E26-AB79-481D-808A-484CB6B1B700}">
      <dgm:prSet/>
      <dgm:spPr/>
      <dgm:t>
        <a:bodyPr/>
        <a:lstStyle/>
        <a:p>
          <a:endParaRPr lang="hu-HU"/>
        </a:p>
      </dgm:t>
    </dgm:pt>
    <dgm:pt modelId="{C6241B9C-9963-4125-A44C-2B85DAD6CBFC}">
      <dgm:prSet phldrT="[Szöveg]"/>
      <dgm:spPr/>
      <dgm:t>
        <a:bodyPr/>
        <a:lstStyle/>
        <a:p>
          <a:r>
            <a:rPr lang="hu-HU" dirty="0"/>
            <a:t>Bankkártya </a:t>
          </a:r>
        </a:p>
      </dgm:t>
    </dgm:pt>
    <dgm:pt modelId="{494ACD5D-501B-445F-83FF-591B379560B4}" type="parTrans" cxnId="{1B727374-4ACD-4A94-BBFB-764A92510203}">
      <dgm:prSet/>
      <dgm:spPr/>
      <dgm:t>
        <a:bodyPr/>
        <a:lstStyle/>
        <a:p>
          <a:endParaRPr lang="hu-HU"/>
        </a:p>
      </dgm:t>
    </dgm:pt>
    <dgm:pt modelId="{11CBD867-EC1B-4447-ADBB-EBC2F50D4418}" type="sibTrans" cxnId="{1B727374-4ACD-4A94-BBFB-764A92510203}">
      <dgm:prSet/>
      <dgm:spPr/>
      <dgm:t>
        <a:bodyPr/>
        <a:lstStyle/>
        <a:p>
          <a:endParaRPr lang="hu-HU"/>
        </a:p>
      </dgm:t>
    </dgm:pt>
    <dgm:pt modelId="{33B7AE28-EE7A-4FCD-A8FC-F75615D8B752}">
      <dgm:prSet phldrT="[Szöveg]"/>
      <dgm:spPr/>
      <dgm:t>
        <a:bodyPr/>
        <a:lstStyle/>
        <a:p>
          <a:r>
            <a:rPr lang="hu-HU" dirty="0"/>
            <a:t>Készpénz nélküli</a:t>
          </a:r>
        </a:p>
      </dgm:t>
    </dgm:pt>
    <dgm:pt modelId="{F9950ECB-1E65-45C2-8412-1CC9DF43E4A5}" type="parTrans" cxnId="{8F455E9B-A3D2-4F93-8028-87A0FA9C2473}">
      <dgm:prSet/>
      <dgm:spPr/>
      <dgm:t>
        <a:bodyPr/>
        <a:lstStyle/>
        <a:p>
          <a:endParaRPr lang="hu-HU"/>
        </a:p>
      </dgm:t>
    </dgm:pt>
    <dgm:pt modelId="{D07EBF49-2548-425C-80E0-6269C62CA641}" type="sibTrans" cxnId="{8F455E9B-A3D2-4F93-8028-87A0FA9C2473}">
      <dgm:prSet/>
      <dgm:spPr/>
      <dgm:t>
        <a:bodyPr/>
        <a:lstStyle/>
        <a:p>
          <a:endParaRPr lang="hu-HU"/>
        </a:p>
      </dgm:t>
    </dgm:pt>
    <dgm:pt modelId="{6A61F6F3-2F47-4FAD-8F72-3B833CEC6FD1}">
      <dgm:prSet phldrT="[Szöveg]"/>
      <dgm:spPr/>
      <dgm:t>
        <a:bodyPr/>
        <a:lstStyle/>
        <a:p>
          <a:r>
            <a:rPr lang="hu-HU" dirty="0"/>
            <a:t>Átutalás</a:t>
          </a:r>
        </a:p>
      </dgm:t>
    </dgm:pt>
    <dgm:pt modelId="{F18BF52E-DB63-41AE-BFB7-B43272F871B5}" type="parTrans" cxnId="{BB98FF32-03BF-430F-AA39-5F11AB184AA6}">
      <dgm:prSet/>
      <dgm:spPr/>
      <dgm:t>
        <a:bodyPr/>
        <a:lstStyle/>
        <a:p>
          <a:endParaRPr lang="hu-HU"/>
        </a:p>
      </dgm:t>
    </dgm:pt>
    <dgm:pt modelId="{7A956A44-6705-4BCF-9C0B-D1780C6EEB9C}" type="sibTrans" cxnId="{BB98FF32-03BF-430F-AA39-5F11AB184AA6}">
      <dgm:prSet/>
      <dgm:spPr/>
      <dgm:t>
        <a:bodyPr/>
        <a:lstStyle/>
        <a:p>
          <a:endParaRPr lang="hu-HU"/>
        </a:p>
      </dgm:t>
    </dgm:pt>
    <dgm:pt modelId="{373E4906-FD92-4164-A47F-9E4E0E13F468}">
      <dgm:prSet/>
      <dgm:spPr/>
      <dgm:t>
        <a:bodyPr/>
        <a:lstStyle/>
        <a:p>
          <a:r>
            <a:rPr lang="hu-HU" dirty="0"/>
            <a:t>Készpénzes </a:t>
          </a:r>
        </a:p>
      </dgm:t>
    </dgm:pt>
    <dgm:pt modelId="{5F81F6C5-DDEE-462D-B6DD-CCCA7B1531F0}" type="parTrans" cxnId="{01058E22-8222-458C-89B8-52560B4ECBDC}">
      <dgm:prSet/>
      <dgm:spPr/>
      <dgm:t>
        <a:bodyPr/>
        <a:lstStyle/>
        <a:p>
          <a:endParaRPr lang="hu-HU"/>
        </a:p>
      </dgm:t>
    </dgm:pt>
    <dgm:pt modelId="{8EDDC93C-7843-4831-BAD8-2DBEC7523F48}" type="sibTrans" cxnId="{01058E22-8222-458C-89B8-52560B4ECBDC}">
      <dgm:prSet/>
      <dgm:spPr/>
      <dgm:t>
        <a:bodyPr/>
        <a:lstStyle/>
        <a:p>
          <a:endParaRPr lang="hu-HU"/>
        </a:p>
      </dgm:t>
    </dgm:pt>
    <dgm:pt modelId="{93CF6F32-DF73-4480-841F-19D06142F24F}">
      <dgm:prSet/>
      <dgm:spPr/>
      <dgm:t>
        <a:bodyPr/>
        <a:lstStyle/>
        <a:p>
          <a:r>
            <a:rPr lang="hu-HU" dirty="0"/>
            <a:t>Inkasszó /beszedés</a:t>
          </a:r>
        </a:p>
      </dgm:t>
    </dgm:pt>
    <dgm:pt modelId="{DEC9783F-AE10-408A-B149-2AD4B8CB48C3}" type="parTrans" cxnId="{031905DD-B7B5-4D99-AD2F-24949663623C}">
      <dgm:prSet/>
      <dgm:spPr/>
      <dgm:t>
        <a:bodyPr/>
        <a:lstStyle/>
        <a:p>
          <a:endParaRPr lang="hu-HU"/>
        </a:p>
      </dgm:t>
    </dgm:pt>
    <dgm:pt modelId="{CFB6E414-EA06-476D-ABEA-8E2708F198EF}" type="sibTrans" cxnId="{031905DD-B7B5-4D99-AD2F-24949663623C}">
      <dgm:prSet/>
      <dgm:spPr/>
      <dgm:t>
        <a:bodyPr/>
        <a:lstStyle/>
        <a:p>
          <a:endParaRPr lang="hu-HU"/>
        </a:p>
      </dgm:t>
    </dgm:pt>
    <dgm:pt modelId="{253CFD94-A365-43CB-9789-00132B923AD2}">
      <dgm:prSet/>
      <dgm:spPr/>
      <dgm:t>
        <a:bodyPr/>
        <a:lstStyle/>
        <a:p>
          <a:r>
            <a:rPr lang="hu-HU" dirty="0"/>
            <a:t>Akkreditív</a:t>
          </a:r>
        </a:p>
      </dgm:t>
    </dgm:pt>
    <dgm:pt modelId="{DFC1956C-8B4A-4A68-A027-09609A617FED}" type="parTrans" cxnId="{CAA6EEF5-2BC6-4BB0-8E8F-B5C36F274D2B}">
      <dgm:prSet/>
      <dgm:spPr/>
      <dgm:t>
        <a:bodyPr/>
        <a:lstStyle/>
        <a:p>
          <a:endParaRPr lang="hu-HU"/>
        </a:p>
      </dgm:t>
    </dgm:pt>
    <dgm:pt modelId="{94CBC098-B1FE-49D4-9740-47BF0B8BE71D}" type="sibTrans" cxnId="{CAA6EEF5-2BC6-4BB0-8E8F-B5C36F274D2B}">
      <dgm:prSet/>
      <dgm:spPr/>
      <dgm:t>
        <a:bodyPr/>
        <a:lstStyle/>
        <a:p>
          <a:endParaRPr lang="hu-HU"/>
        </a:p>
      </dgm:t>
    </dgm:pt>
    <dgm:pt modelId="{C5DC898C-8DEF-4BC3-8F41-131C92323F22}">
      <dgm:prSet/>
      <dgm:spPr/>
      <dgm:t>
        <a:bodyPr/>
        <a:lstStyle/>
        <a:p>
          <a:r>
            <a:rPr lang="hu-HU" dirty="0"/>
            <a:t>Érme, bankjegy </a:t>
          </a:r>
        </a:p>
      </dgm:t>
    </dgm:pt>
    <dgm:pt modelId="{0BBEAFA6-EC31-4974-A1FF-AC0968934DF7}" type="parTrans" cxnId="{16E96D31-0425-438F-8761-62A522E7ACF6}">
      <dgm:prSet/>
      <dgm:spPr/>
      <dgm:t>
        <a:bodyPr/>
        <a:lstStyle/>
        <a:p>
          <a:endParaRPr lang="hu-HU"/>
        </a:p>
      </dgm:t>
    </dgm:pt>
    <dgm:pt modelId="{0E776493-ADB4-431B-B294-9F3DBA32D61F}" type="sibTrans" cxnId="{16E96D31-0425-438F-8761-62A522E7ACF6}">
      <dgm:prSet/>
      <dgm:spPr/>
      <dgm:t>
        <a:bodyPr/>
        <a:lstStyle/>
        <a:p>
          <a:endParaRPr lang="hu-HU"/>
        </a:p>
      </dgm:t>
    </dgm:pt>
    <dgm:pt modelId="{B7102E0A-1C94-4DA6-A06E-EAC7B97CF901}">
      <dgm:prSet/>
      <dgm:spPr/>
      <dgm:t>
        <a:bodyPr/>
        <a:lstStyle/>
        <a:p>
          <a:r>
            <a:rPr lang="hu-HU" dirty="0"/>
            <a:t>Egyéb: Sárga csekk</a:t>
          </a:r>
        </a:p>
      </dgm:t>
    </dgm:pt>
    <dgm:pt modelId="{B0AF46F1-E4EE-40A6-95F2-4DB4EE3B0E00}" type="parTrans" cxnId="{57C65F23-BABE-4EA8-AFD9-D696307135E7}">
      <dgm:prSet/>
      <dgm:spPr/>
      <dgm:t>
        <a:bodyPr/>
        <a:lstStyle/>
        <a:p>
          <a:endParaRPr lang="hu-HU"/>
        </a:p>
      </dgm:t>
    </dgm:pt>
    <dgm:pt modelId="{37DA05E8-B044-4AEE-9FC4-2551374F984F}" type="sibTrans" cxnId="{57C65F23-BABE-4EA8-AFD9-D696307135E7}">
      <dgm:prSet/>
      <dgm:spPr/>
      <dgm:t>
        <a:bodyPr/>
        <a:lstStyle/>
        <a:p>
          <a:endParaRPr lang="hu-HU"/>
        </a:p>
      </dgm:t>
    </dgm:pt>
    <dgm:pt modelId="{28C5660F-6754-4CDF-A339-EF7CAA6A0432}" type="pres">
      <dgm:prSet presAssocID="{608CB6E8-5C09-4A90-9199-AA53DE58FE4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A0CB68E-A9F9-46FE-A4BB-32D8F898A1F0}" type="pres">
      <dgm:prSet presAssocID="{DC0F814B-A772-40B4-9B40-2EA7B7CA91D6}" presName="hierRoot1" presStyleCnt="0"/>
      <dgm:spPr/>
    </dgm:pt>
    <dgm:pt modelId="{C8B57B8D-FCA7-42B9-BD3A-CF3C0A2CC8DD}" type="pres">
      <dgm:prSet presAssocID="{DC0F814B-A772-40B4-9B40-2EA7B7CA91D6}" presName="composite" presStyleCnt="0"/>
      <dgm:spPr/>
    </dgm:pt>
    <dgm:pt modelId="{BE1CE51B-1BD1-4BE4-8BB4-85D4204C8A14}" type="pres">
      <dgm:prSet presAssocID="{DC0F814B-A772-40B4-9B40-2EA7B7CA91D6}" presName="background" presStyleLbl="node0" presStyleIdx="0" presStyleCnt="1"/>
      <dgm:spPr/>
    </dgm:pt>
    <dgm:pt modelId="{0E8C53DE-CE3C-4B76-90F0-D72090DC393F}" type="pres">
      <dgm:prSet presAssocID="{DC0F814B-A772-40B4-9B40-2EA7B7CA91D6}" presName="text" presStyleLbl="fgAcc0" presStyleIdx="0" presStyleCnt="1">
        <dgm:presLayoutVars>
          <dgm:chPref val="3"/>
        </dgm:presLayoutVars>
      </dgm:prSet>
      <dgm:spPr/>
    </dgm:pt>
    <dgm:pt modelId="{3E608E34-295E-4C5B-9DD6-EF07E385F812}" type="pres">
      <dgm:prSet presAssocID="{DC0F814B-A772-40B4-9B40-2EA7B7CA91D6}" presName="hierChild2" presStyleCnt="0"/>
      <dgm:spPr/>
    </dgm:pt>
    <dgm:pt modelId="{9B766FC7-0286-4D49-ABCC-051E3C20F7DD}" type="pres">
      <dgm:prSet presAssocID="{0D9AA271-FF51-4812-93E7-132A67B69015}" presName="Name10" presStyleLbl="parChTrans1D2" presStyleIdx="0" presStyleCnt="3"/>
      <dgm:spPr/>
    </dgm:pt>
    <dgm:pt modelId="{BB375DA6-FBA0-492B-826D-E04E4EFB7027}" type="pres">
      <dgm:prSet presAssocID="{CB437A2F-47FD-41A7-8B2A-EEF3F287CC0B}" presName="hierRoot2" presStyleCnt="0"/>
      <dgm:spPr/>
    </dgm:pt>
    <dgm:pt modelId="{D399CBAF-C2C4-40C5-8E13-5C90AC56AE3A}" type="pres">
      <dgm:prSet presAssocID="{CB437A2F-47FD-41A7-8B2A-EEF3F287CC0B}" presName="composite2" presStyleCnt="0"/>
      <dgm:spPr/>
    </dgm:pt>
    <dgm:pt modelId="{28DE69D1-D678-49CB-B028-ED2BCCE2DF4A}" type="pres">
      <dgm:prSet presAssocID="{CB437A2F-47FD-41A7-8B2A-EEF3F287CC0B}" presName="background2" presStyleLbl="node2" presStyleIdx="0" presStyleCnt="3"/>
      <dgm:spPr/>
    </dgm:pt>
    <dgm:pt modelId="{AEDB80BA-CEFB-4B01-9692-5A19ED250CE1}" type="pres">
      <dgm:prSet presAssocID="{CB437A2F-47FD-41A7-8B2A-EEF3F287CC0B}" presName="text2" presStyleLbl="fgAcc2" presStyleIdx="0" presStyleCnt="3">
        <dgm:presLayoutVars>
          <dgm:chPref val="3"/>
        </dgm:presLayoutVars>
      </dgm:prSet>
      <dgm:spPr/>
    </dgm:pt>
    <dgm:pt modelId="{1C84AEEE-4C09-4496-8AEA-5F197C98DF79}" type="pres">
      <dgm:prSet presAssocID="{CB437A2F-47FD-41A7-8B2A-EEF3F287CC0B}" presName="hierChild3" presStyleCnt="0"/>
      <dgm:spPr/>
    </dgm:pt>
    <dgm:pt modelId="{26CA5F33-4B6E-45BE-914D-F211830A42C0}" type="pres">
      <dgm:prSet presAssocID="{4CCDCF17-83A4-444F-BA22-89205DBB136F}" presName="Name17" presStyleLbl="parChTrans1D3" presStyleIdx="0" presStyleCnt="7"/>
      <dgm:spPr/>
    </dgm:pt>
    <dgm:pt modelId="{074441FA-D9F4-4294-94E1-4D3CECC7D97B}" type="pres">
      <dgm:prSet presAssocID="{A88DF989-29F6-423C-9274-7873A7BDAD92}" presName="hierRoot3" presStyleCnt="0"/>
      <dgm:spPr/>
    </dgm:pt>
    <dgm:pt modelId="{EA5DCDF7-3BAB-4B46-BFAE-1D0172B1DFB3}" type="pres">
      <dgm:prSet presAssocID="{A88DF989-29F6-423C-9274-7873A7BDAD92}" presName="composite3" presStyleCnt="0"/>
      <dgm:spPr/>
    </dgm:pt>
    <dgm:pt modelId="{E212285E-F9A3-458E-B416-9AF664362603}" type="pres">
      <dgm:prSet presAssocID="{A88DF989-29F6-423C-9274-7873A7BDAD92}" presName="background3" presStyleLbl="node3" presStyleIdx="0" presStyleCnt="7"/>
      <dgm:spPr/>
    </dgm:pt>
    <dgm:pt modelId="{95A1EB1F-7E45-4FEB-AE34-C0229B392B89}" type="pres">
      <dgm:prSet presAssocID="{A88DF989-29F6-423C-9274-7873A7BDAD92}" presName="text3" presStyleLbl="fgAcc3" presStyleIdx="0" presStyleCnt="7">
        <dgm:presLayoutVars>
          <dgm:chPref val="3"/>
        </dgm:presLayoutVars>
      </dgm:prSet>
      <dgm:spPr/>
    </dgm:pt>
    <dgm:pt modelId="{B9DD70E0-CD7A-4EF8-8D2B-BB6F076CA95F}" type="pres">
      <dgm:prSet presAssocID="{A88DF989-29F6-423C-9274-7873A7BDAD92}" presName="hierChild4" presStyleCnt="0"/>
      <dgm:spPr/>
    </dgm:pt>
    <dgm:pt modelId="{856592B2-DD2B-4A5D-8AE3-405533A967A3}" type="pres">
      <dgm:prSet presAssocID="{494ACD5D-501B-445F-83FF-591B379560B4}" presName="Name17" presStyleLbl="parChTrans1D3" presStyleIdx="1" presStyleCnt="7"/>
      <dgm:spPr/>
    </dgm:pt>
    <dgm:pt modelId="{38F429EB-E779-4CAA-9D10-26A0ED9680E9}" type="pres">
      <dgm:prSet presAssocID="{C6241B9C-9963-4125-A44C-2B85DAD6CBFC}" presName="hierRoot3" presStyleCnt="0"/>
      <dgm:spPr/>
    </dgm:pt>
    <dgm:pt modelId="{1AE51E49-6466-4F6C-BDA0-98E03F03D4D1}" type="pres">
      <dgm:prSet presAssocID="{C6241B9C-9963-4125-A44C-2B85DAD6CBFC}" presName="composite3" presStyleCnt="0"/>
      <dgm:spPr/>
    </dgm:pt>
    <dgm:pt modelId="{2DF1552B-0560-45F6-9561-23A92965509B}" type="pres">
      <dgm:prSet presAssocID="{C6241B9C-9963-4125-A44C-2B85DAD6CBFC}" presName="background3" presStyleLbl="node3" presStyleIdx="1" presStyleCnt="7"/>
      <dgm:spPr/>
    </dgm:pt>
    <dgm:pt modelId="{394B76D2-677E-47EC-99FC-C8F0747BF6D8}" type="pres">
      <dgm:prSet presAssocID="{C6241B9C-9963-4125-A44C-2B85DAD6CBFC}" presName="text3" presStyleLbl="fgAcc3" presStyleIdx="1" presStyleCnt="7">
        <dgm:presLayoutVars>
          <dgm:chPref val="3"/>
        </dgm:presLayoutVars>
      </dgm:prSet>
      <dgm:spPr/>
    </dgm:pt>
    <dgm:pt modelId="{12E43E9E-6BBC-4C13-BE9A-7E9D27B51A0E}" type="pres">
      <dgm:prSet presAssocID="{C6241B9C-9963-4125-A44C-2B85DAD6CBFC}" presName="hierChild4" presStyleCnt="0"/>
      <dgm:spPr/>
    </dgm:pt>
    <dgm:pt modelId="{7CD9A135-F92D-4870-8218-B6340530D961}" type="pres">
      <dgm:prSet presAssocID="{F9950ECB-1E65-45C2-8412-1CC9DF43E4A5}" presName="Name10" presStyleLbl="parChTrans1D2" presStyleIdx="1" presStyleCnt="3"/>
      <dgm:spPr/>
    </dgm:pt>
    <dgm:pt modelId="{CAE0DE59-E2D5-4EE4-AAD4-515FA3E41484}" type="pres">
      <dgm:prSet presAssocID="{33B7AE28-EE7A-4FCD-A8FC-F75615D8B752}" presName="hierRoot2" presStyleCnt="0"/>
      <dgm:spPr/>
    </dgm:pt>
    <dgm:pt modelId="{491B1BBD-7556-4067-8068-672355229C08}" type="pres">
      <dgm:prSet presAssocID="{33B7AE28-EE7A-4FCD-A8FC-F75615D8B752}" presName="composite2" presStyleCnt="0"/>
      <dgm:spPr/>
    </dgm:pt>
    <dgm:pt modelId="{490F8E75-2C2A-48C6-A887-B7CD2C31ABAB}" type="pres">
      <dgm:prSet presAssocID="{33B7AE28-EE7A-4FCD-A8FC-F75615D8B752}" presName="background2" presStyleLbl="node2" presStyleIdx="1" presStyleCnt="3"/>
      <dgm:spPr/>
    </dgm:pt>
    <dgm:pt modelId="{D39AFBE0-0FA8-4669-8057-3D197F505662}" type="pres">
      <dgm:prSet presAssocID="{33B7AE28-EE7A-4FCD-A8FC-F75615D8B752}" presName="text2" presStyleLbl="fgAcc2" presStyleIdx="1" presStyleCnt="3">
        <dgm:presLayoutVars>
          <dgm:chPref val="3"/>
        </dgm:presLayoutVars>
      </dgm:prSet>
      <dgm:spPr/>
    </dgm:pt>
    <dgm:pt modelId="{BD19E97A-E079-40D8-8BE8-D93871A42E69}" type="pres">
      <dgm:prSet presAssocID="{33B7AE28-EE7A-4FCD-A8FC-F75615D8B752}" presName="hierChild3" presStyleCnt="0"/>
      <dgm:spPr/>
    </dgm:pt>
    <dgm:pt modelId="{7AD71B17-F681-4E78-95CF-1E6DB09F8D69}" type="pres">
      <dgm:prSet presAssocID="{F18BF52E-DB63-41AE-BFB7-B43272F871B5}" presName="Name17" presStyleLbl="parChTrans1D3" presStyleIdx="2" presStyleCnt="7"/>
      <dgm:spPr/>
    </dgm:pt>
    <dgm:pt modelId="{6068ED70-B498-44D8-A723-D1DA10C45633}" type="pres">
      <dgm:prSet presAssocID="{6A61F6F3-2F47-4FAD-8F72-3B833CEC6FD1}" presName="hierRoot3" presStyleCnt="0"/>
      <dgm:spPr/>
    </dgm:pt>
    <dgm:pt modelId="{A2CB7F2D-01D1-43E3-9D95-C6B28CC3EFCC}" type="pres">
      <dgm:prSet presAssocID="{6A61F6F3-2F47-4FAD-8F72-3B833CEC6FD1}" presName="composite3" presStyleCnt="0"/>
      <dgm:spPr/>
    </dgm:pt>
    <dgm:pt modelId="{C1282E65-3EEE-493C-B917-1DDE27D571EC}" type="pres">
      <dgm:prSet presAssocID="{6A61F6F3-2F47-4FAD-8F72-3B833CEC6FD1}" presName="background3" presStyleLbl="node3" presStyleIdx="2" presStyleCnt="7"/>
      <dgm:spPr/>
    </dgm:pt>
    <dgm:pt modelId="{E848AEE5-D000-45E5-8870-4BC7083E934E}" type="pres">
      <dgm:prSet presAssocID="{6A61F6F3-2F47-4FAD-8F72-3B833CEC6FD1}" presName="text3" presStyleLbl="fgAcc3" presStyleIdx="2" presStyleCnt="7">
        <dgm:presLayoutVars>
          <dgm:chPref val="3"/>
        </dgm:presLayoutVars>
      </dgm:prSet>
      <dgm:spPr/>
    </dgm:pt>
    <dgm:pt modelId="{F8A9E2ED-7650-460F-8052-280937B86F09}" type="pres">
      <dgm:prSet presAssocID="{6A61F6F3-2F47-4FAD-8F72-3B833CEC6FD1}" presName="hierChild4" presStyleCnt="0"/>
      <dgm:spPr/>
    </dgm:pt>
    <dgm:pt modelId="{AC14A4DB-1689-4EE6-A48E-F34C6E2836BD}" type="pres">
      <dgm:prSet presAssocID="{DEC9783F-AE10-408A-B149-2AD4B8CB48C3}" presName="Name17" presStyleLbl="parChTrans1D3" presStyleIdx="3" presStyleCnt="7"/>
      <dgm:spPr/>
    </dgm:pt>
    <dgm:pt modelId="{78D0DF45-FD25-40BF-8BCD-DE8445843C40}" type="pres">
      <dgm:prSet presAssocID="{93CF6F32-DF73-4480-841F-19D06142F24F}" presName="hierRoot3" presStyleCnt="0"/>
      <dgm:spPr/>
    </dgm:pt>
    <dgm:pt modelId="{EA007BFF-1BF9-4786-92A6-A54194DE9807}" type="pres">
      <dgm:prSet presAssocID="{93CF6F32-DF73-4480-841F-19D06142F24F}" presName="composite3" presStyleCnt="0"/>
      <dgm:spPr/>
    </dgm:pt>
    <dgm:pt modelId="{AF71388C-9AF1-4FF6-9945-9331403D393E}" type="pres">
      <dgm:prSet presAssocID="{93CF6F32-DF73-4480-841F-19D06142F24F}" presName="background3" presStyleLbl="node3" presStyleIdx="3" presStyleCnt="7"/>
      <dgm:spPr/>
    </dgm:pt>
    <dgm:pt modelId="{A371C04D-6C55-4762-8706-13887A141A09}" type="pres">
      <dgm:prSet presAssocID="{93CF6F32-DF73-4480-841F-19D06142F24F}" presName="text3" presStyleLbl="fgAcc3" presStyleIdx="3" presStyleCnt="7">
        <dgm:presLayoutVars>
          <dgm:chPref val="3"/>
        </dgm:presLayoutVars>
      </dgm:prSet>
      <dgm:spPr/>
    </dgm:pt>
    <dgm:pt modelId="{369F7A00-A617-429E-95CB-B558798AA8CC}" type="pres">
      <dgm:prSet presAssocID="{93CF6F32-DF73-4480-841F-19D06142F24F}" presName="hierChild4" presStyleCnt="0"/>
      <dgm:spPr/>
    </dgm:pt>
    <dgm:pt modelId="{F65BE694-32E8-44E6-8D5E-F642E393E733}" type="pres">
      <dgm:prSet presAssocID="{DFC1956C-8B4A-4A68-A027-09609A617FED}" presName="Name17" presStyleLbl="parChTrans1D3" presStyleIdx="4" presStyleCnt="7"/>
      <dgm:spPr/>
    </dgm:pt>
    <dgm:pt modelId="{2EC3298B-406A-479B-B2EA-3ED781188E1A}" type="pres">
      <dgm:prSet presAssocID="{253CFD94-A365-43CB-9789-00132B923AD2}" presName="hierRoot3" presStyleCnt="0"/>
      <dgm:spPr/>
    </dgm:pt>
    <dgm:pt modelId="{9E780AB7-CF21-431E-8376-C8A1DD2F5B18}" type="pres">
      <dgm:prSet presAssocID="{253CFD94-A365-43CB-9789-00132B923AD2}" presName="composite3" presStyleCnt="0"/>
      <dgm:spPr/>
    </dgm:pt>
    <dgm:pt modelId="{2629D843-637C-47A7-9943-584E32B47D2E}" type="pres">
      <dgm:prSet presAssocID="{253CFD94-A365-43CB-9789-00132B923AD2}" presName="background3" presStyleLbl="node3" presStyleIdx="4" presStyleCnt="7"/>
      <dgm:spPr/>
    </dgm:pt>
    <dgm:pt modelId="{5249D6CF-97E5-4DB3-A5CB-F206C2EA1138}" type="pres">
      <dgm:prSet presAssocID="{253CFD94-A365-43CB-9789-00132B923AD2}" presName="text3" presStyleLbl="fgAcc3" presStyleIdx="4" presStyleCnt="7">
        <dgm:presLayoutVars>
          <dgm:chPref val="3"/>
        </dgm:presLayoutVars>
      </dgm:prSet>
      <dgm:spPr/>
    </dgm:pt>
    <dgm:pt modelId="{B738B5E5-13B5-43B5-B81D-3947AE966493}" type="pres">
      <dgm:prSet presAssocID="{253CFD94-A365-43CB-9789-00132B923AD2}" presName="hierChild4" presStyleCnt="0"/>
      <dgm:spPr/>
    </dgm:pt>
    <dgm:pt modelId="{161B1CCC-3DE6-4062-9DF9-CFB0E0751403}" type="pres">
      <dgm:prSet presAssocID="{5F81F6C5-DDEE-462D-B6DD-CCCA7B1531F0}" presName="Name10" presStyleLbl="parChTrans1D2" presStyleIdx="2" presStyleCnt="3"/>
      <dgm:spPr/>
    </dgm:pt>
    <dgm:pt modelId="{8DCBEED0-6AF0-4D5E-9671-EFC2B6F72890}" type="pres">
      <dgm:prSet presAssocID="{373E4906-FD92-4164-A47F-9E4E0E13F468}" presName="hierRoot2" presStyleCnt="0"/>
      <dgm:spPr/>
    </dgm:pt>
    <dgm:pt modelId="{30A1A348-C44C-4919-B69C-1F7B3C89680D}" type="pres">
      <dgm:prSet presAssocID="{373E4906-FD92-4164-A47F-9E4E0E13F468}" presName="composite2" presStyleCnt="0"/>
      <dgm:spPr/>
    </dgm:pt>
    <dgm:pt modelId="{1F6FF445-72B0-4E88-91C3-DC6208124EDA}" type="pres">
      <dgm:prSet presAssocID="{373E4906-FD92-4164-A47F-9E4E0E13F468}" presName="background2" presStyleLbl="node2" presStyleIdx="2" presStyleCnt="3"/>
      <dgm:spPr/>
    </dgm:pt>
    <dgm:pt modelId="{2D1BC8AB-BCF1-40EE-A751-BA892D730930}" type="pres">
      <dgm:prSet presAssocID="{373E4906-FD92-4164-A47F-9E4E0E13F468}" presName="text2" presStyleLbl="fgAcc2" presStyleIdx="2" presStyleCnt="3">
        <dgm:presLayoutVars>
          <dgm:chPref val="3"/>
        </dgm:presLayoutVars>
      </dgm:prSet>
      <dgm:spPr/>
    </dgm:pt>
    <dgm:pt modelId="{0F4E983C-532B-4D96-A110-950E774BA2F1}" type="pres">
      <dgm:prSet presAssocID="{373E4906-FD92-4164-A47F-9E4E0E13F468}" presName="hierChild3" presStyleCnt="0"/>
      <dgm:spPr/>
    </dgm:pt>
    <dgm:pt modelId="{5DBF0F87-DAA7-478A-A4B8-C99E625ACC18}" type="pres">
      <dgm:prSet presAssocID="{0BBEAFA6-EC31-4974-A1FF-AC0968934DF7}" presName="Name17" presStyleLbl="parChTrans1D3" presStyleIdx="5" presStyleCnt="7"/>
      <dgm:spPr/>
    </dgm:pt>
    <dgm:pt modelId="{D5066EE2-F0D6-4E86-B6B5-8A7E77210DD7}" type="pres">
      <dgm:prSet presAssocID="{C5DC898C-8DEF-4BC3-8F41-131C92323F22}" presName="hierRoot3" presStyleCnt="0"/>
      <dgm:spPr/>
    </dgm:pt>
    <dgm:pt modelId="{39E763AC-5DDF-46B0-B63E-32A829C5F407}" type="pres">
      <dgm:prSet presAssocID="{C5DC898C-8DEF-4BC3-8F41-131C92323F22}" presName="composite3" presStyleCnt="0"/>
      <dgm:spPr/>
    </dgm:pt>
    <dgm:pt modelId="{8ADE07FC-7E66-4B3A-93CA-E7442195306D}" type="pres">
      <dgm:prSet presAssocID="{C5DC898C-8DEF-4BC3-8F41-131C92323F22}" presName="background3" presStyleLbl="node3" presStyleIdx="5" presStyleCnt="7"/>
      <dgm:spPr/>
    </dgm:pt>
    <dgm:pt modelId="{544A23E7-0672-42DE-84C9-7426E7807E91}" type="pres">
      <dgm:prSet presAssocID="{C5DC898C-8DEF-4BC3-8F41-131C92323F22}" presName="text3" presStyleLbl="fgAcc3" presStyleIdx="5" presStyleCnt="7">
        <dgm:presLayoutVars>
          <dgm:chPref val="3"/>
        </dgm:presLayoutVars>
      </dgm:prSet>
      <dgm:spPr/>
    </dgm:pt>
    <dgm:pt modelId="{1BDC2B3B-98A4-41E4-818B-419AA664CC66}" type="pres">
      <dgm:prSet presAssocID="{C5DC898C-8DEF-4BC3-8F41-131C92323F22}" presName="hierChild4" presStyleCnt="0"/>
      <dgm:spPr/>
    </dgm:pt>
    <dgm:pt modelId="{3F7FDAC3-45DF-471D-8E0E-CC597EBEDD47}" type="pres">
      <dgm:prSet presAssocID="{B0AF46F1-E4EE-40A6-95F2-4DB4EE3B0E00}" presName="Name17" presStyleLbl="parChTrans1D3" presStyleIdx="6" presStyleCnt="7"/>
      <dgm:spPr/>
    </dgm:pt>
    <dgm:pt modelId="{F691C4AB-232C-4DCE-AA30-04BD1ECCA0DF}" type="pres">
      <dgm:prSet presAssocID="{B7102E0A-1C94-4DA6-A06E-EAC7B97CF901}" presName="hierRoot3" presStyleCnt="0"/>
      <dgm:spPr/>
    </dgm:pt>
    <dgm:pt modelId="{F18C397F-2A77-4527-A181-9DA0A01A2244}" type="pres">
      <dgm:prSet presAssocID="{B7102E0A-1C94-4DA6-A06E-EAC7B97CF901}" presName="composite3" presStyleCnt="0"/>
      <dgm:spPr/>
    </dgm:pt>
    <dgm:pt modelId="{201F761A-E8BC-4722-9F88-6C1012C58A25}" type="pres">
      <dgm:prSet presAssocID="{B7102E0A-1C94-4DA6-A06E-EAC7B97CF901}" presName="background3" presStyleLbl="node3" presStyleIdx="6" presStyleCnt="7"/>
      <dgm:spPr/>
    </dgm:pt>
    <dgm:pt modelId="{490AE0D9-EBDC-4FBE-A28E-D86041655D00}" type="pres">
      <dgm:prSet presAssocID="{B7102E0A-1C94-4DA6-A06E-EAC7B97CF901}" presName="text3" presStyleLbl="fgAcc3" presStyleIdx="6" presStyleCnt="7" custLinFactNeighborX="313" custLinFactNeighborY="15584">
        <dgm:presLayoutVars>
          <dgm:chPref val="3"/>
        </dgm:presLayoutVars>
      </dgm:prSet>
      <dgm:spPr/>
    </dgm:pt>
    <dgm:pt modelId="{1A1951B8-481A-4B33-A14A-C3967F4213B7}" type="pres">
      <dgm:prSet presAssocID="{B7102E0A-1C94-4DA6-A06E-EAC7B97CF901}" presName="hierChild4" presStyleCnt="0"/>
      <dgm:spPr/>
    </dgm:pt>
  </dgm:ptLst>
  <dgm:cxnLst>
    <dgm:cxn modelId="{2996E503-2434-4D78-8AE1-A6EE8B73A16D}" type="presOf" srcId="{C5DC898C-8DEF-4BC3-8F41-131C92323F22}" destId="{544A23E7-0672-42DE-84C9-7426E7807E91}" srcOrd="0" destOrd="0" presId="urn:microsoft.com/office/officeart/2005/8/layout/hierarchy1"/>
    <dgm:cxn modelId="{EE039D05-3E0C-4EE5-BA1D-649877FEFDB9}" type="presOf" srcId="{F9950ECB-1E65-45C2-8412-1CC9DF43E4A5}" destId="{7CD9A135-F92D-4870-8218-B6340530D961}" srcOrd="0" destOrd="0" presId="urn:microsoft.com/office/officeart/2005/8/layout/hierarchy1"/>
    <dgm:cxn modelId="{1BDD351E-DB60-470A-A63C-5DB3CA81ACA1}" type="presOf" srcId="{0D9AA271-FF51-4812-93E7-132A67B69015}" destId="{9B766FC7-0286-4D49-ABCC-051E3C20F7DD}" srcOrd="0" destOrd="0" presId="urn:microsoft.com/office/officeart/2005/8/layout/hierarchy1"/>
    <dgm:cxn modelId="{01058E22-8222-458C-89B8-52560B4ECBDC}" srcId="{DC0F814B-A772-40B4-9B40-2EA7B7CA91D6}" destId="{373E4906-FD92-4164-A47F-9E4E0E13F468}" srcOrd="2" destOrd="0" parTransId="{5F81F6C5-DDEE-462D-B6DD-CCCA7B1531F0}" sibTransId="{8EDDC93C-7843-4831-BAD8-2DBEC7523F48}"/>
    <dgm:cxn modelId="{57C65F23-BABE-4EA8-AFD9-D696307135E7}" srcId="{373E4906-FD92-4164-A47F-9E4E0E13F468}" destId="{B7102E0A-1C94-4DA6-A06E-EAC7B97CF901}" srcOrd="1" destOrd="0" parTransId="{B0AF46F1-E4EE-40A6-95F2-4DB4EE3B0E00}" sibTransId="{37DA05E8-B044-4AEE-9FC4-2551374F984F}"/>
    <dgm:cxn modelId="{91996E26-AB79-481D-808A-484CB6B1B700}" srcId="{CB437A2F-47FD-41A7-8B2A-EEF3F287CC0B}" destId="{A88DF989-29F6-423C-9274-7873A7BDAD92}" srcOrd="0" destOrd="0" parTransId="{4CCDCF17-83A4-444F-BA22-89205DBB136F}" sibTransId="{98D65038-0EA0-44C0-8C3C-8661F4B33680}"/>
    <dgm:cxn modelId="{BC5D702D-1B11-4B77-AA9A-DC7304C10A72}" type="presOf" srcId="{608CB6E8-5C09-4A90-9199-AA53DE58FE4D}" destId="{28C5660F-6754-4CDF-A339-EF7CAA6A0432}" srcOrd="0" destOrd="0" presId="urn:microsoft.com/office/officeart/2005/8/layout/hierarchy1"/>
    <dgm:cxn modelId="{16E96D31-0425-438F-8761-62A522E7ACF6}" srcId="{373E4906-FD92-4164-A47F-9E4E0E13F468}" destId="{C5DC898C-8DEF-4BC3-8F41-131C92323F22}" srcOrd="0" destOrd="0" parTransId="{0BBEAFA6-EC31-4974-A1FF-AC0968934DF7}" sibTransId="{0E776493-ADB4-431B-B294-9F3DBA32D61F}"/>
    <dgm:cxn modelId="{BB98FF32-03BF-430F-AA39-5F11AB184AA6}" srcId="{33B7AE28-EE7A-4FCD-A8FC-F75615D8B752}" destId="{6A61F6F3-2F47-4FAD-8F72-3B833CEC6FD1}" srcOrd="0" destOrd="0" parTransId="{F18BF52E-DB63-41AE-BFB7-B43272F871B5}" sibTransId="{7A956A44-6705-4BCF-9C0B-D1780C6EEB9C}"/>
    <dgm:cxn modelId="{108E723C-0A6D-4610-90A9-8CD4810CB000}" type="presOf" srcId="{DEC9783F-AE10-408A-B149-2AD4B8CB48C3}" destId="{AC14A4DB-1689-4EE6-A48E-F34C6E2836BD}" srcOrd="0" destOrd="0" presId="urn:microsoft.com/office/officeart/2005/8/layout/hierarchy1"/>
    <dgm:cxn modelId="{6C04076A-4A92-4827-8579-F0BB34F425D8}" type="presOf" srcId="{4CCDCF17-83A4-444F-BA22-89205DBB136F}" destId="{26CA5F33-4B6E-45BE-914D-F211830A42C0}" srcOrd="0" destOrd="0" presId="urn:microsoft.com/office/officeart/2005/8/layout/hierarchy1"/>
    <dgm:cxn modelId="{06F5AE6D-8271-4D00-8DD5-5F71E1025FA1}" type="presOf" srcId="{F18BF52E-DB63-41AE-BFB7-B43272F871B5}" destId="{7AD71B17-F681-4E78-95CF-1E6DB09F8D69}" srcOrd="0" destOrd="0" presId="urn:microsoft.com/office/officeart/2005/8/layout/hierarchy1"/>
    <dgm:cxn modelId="{D3B0BE4E-0E1E-4A51-A1A7-D66AE782A617}" type="presOf" srcId="{5F81F6C5-DDEE-462D-B6DD-CCCA7B1531F0}" destId="{161B1CCC-3DE6-4062-9DF9-CFB0E0751403}" srcOrd="0" destOrd="0" presId="urn:microsoft.com/office/officeart/2005/8/layout/hierarchy1"/>
    <dgm:cxn modelId="{0B422371-4130-4429-84F5-791B71F53390}" type="presOf" srcId="{253CFD94-A365-43CB-9789-00132B923AD2}" destId="{5249D6CF-97E5-4DB3-A5CB-F206C2EA1138}" srcOrd="0" destOrd="0" presId="urn:microsoft.com/office/officeart/2005/8/layout/hierarchy1"/>
    <dgm:cxn modelId="{1B727374-4ACD-4A94-BBFB-764A92510203}" srcId="{CB437A2F-47FD-41A7-8B2A-EEF3F287CC0B}" destId="{C6241B9C-9963-4125-A44C-2B85DAD6CBFC}" srcOrd="1" destOrd="0" parTransId="{494ACD5D-501B-445F-83FF-591B379560B4}" sibTransId="{11CBD867-EC1B-4447-ADBB-EBC2F50D4418}"/>
    <dgm:cxn modelId="{90595691-FD28-4A31-AD68-0E85BC24C4BC}" type="presOf" srcId="{A88DF989-29F6-423C-9274-7873A7BDAD92}" destId="{95A1EB1F-7E45-4FEB-AE34-C0229B392B89}" srcOrd="0" destOrd="0" presId="urn:microsoft.com/office/officeart/2005/8/layout/hierarchy1"/>
    <dgm:cxn modelId="{5EB14397-CC11-431A-99EB-EDC6F7018B49}" type="presOf" srcId="{CB437A2F-47FD-41A7-8B2A-EEF3F287CC0B}" destId="{AEDB80BA-CEFB-4B01-9692-5A19ED250CE1}" srcOrd="0" destOrd="0" presId="urn:microsoft.com/office/officeart/2005/8/layout/hierarchy1"/>
    <dgm:cxn modelId="{9BFCC998-D32D-4264-A784-E9A046DB2D2D}" srcId="{608CB6E8-5C09-4A90-9199-AA53DE58FE4D}" destId="{DC0F814B-A772-40B4-9B40-2EA7B7CA91D6}" srcOrd="0" destOrd="0" parTransId="{8AA7021E-F386-4714-9704-87DE69AA07CF}" sibTransId="{CBD76C4A-EFF8-4494-9E7F-D2CDFD9751D3}"/>
    <dgm:cxn modelId="{8F455E9B-A3D2-4F93-8028-87A0FA9C2473}" srcId="{DC0F814B-A772-40B4-9B40-2EA7B7CA91D6}" destId="{33B7AE28-EE7A-4FCD-A8FC-F75615D8B752}" srcOrd="1" destOrd="0" parTransId="{F9950ECB-1E65-45C2-8412-1CC9DF43E4A5}" sibTransId="{D07EBF49-2548-425C-80E0-6269C62CA641}"/>
    <dgm:cxn modelId="{521177A0-ED9C-4BF1-B524-B6AFFFEFFC72}" type="presOf" srcId="{0BBEAFA6-EC31-4974-A1FF-AC0968934DF7}" destId="{5DBF0F87-DAA7-478A-A4B8-C99E625ACC18}" srcOrd="0" destOrd="0" presId="urn:microsoft.com/office/officeart/2005/8/layout/hierarchy1"/>
    <dgm:cxn modelId="{1C30FDA1-D1D8-4AFE-AFAE-C92B17D153C7}" type="presOf" srcId="{C6241B9C-9963-4125-A44C-2B85DAD6CBFC}" destId="{394B76D2-677E-47EC-99FC-C8F0747BF6D8}" srcOrd="0" destOrd="0" presId="urn:microsoft.com/office/officeart/2005/8/layout/hierarchy1"/>
    <dgm:cxn modelId="{CC1B8DAA-0F44-4E4D-88E4-432E7F8DCF78}" type="presOf" srcId="{B0AF46F1-E4EE-40A6-95F2-4DB4EE3B0E00}" destId="{3F7FDAC3-45DF-471D-8E0E-CC597EBEDD47}" srcOrd="0" destOrd="0" presId="urn:microsoft.com/office/officeart/2005/8/layout/hierarchy1"/>
    <dgm:cxn modelId="{07C525B4-C439-4076-AEEF-8967ACCC06CA}" type="presOf" srcId="{93CF6F32-DF73-4480-841F-19D06142F24F}" destId="{A371C04D-6C55-4762-8706-13887A141A09}" srcOrd="0" destOrd="0" presId="urn:microsoft.com/office/officeart/2005/8/layout/hierarchy1"/>
    <dgm:cxn modelId="{86E542BA-38CE-45F5-A883-2B22F2D8BADF}" type="presOf" srcId="{33B7AE28-EE7A-4FCD-A8FC-F75615D8B752}" destId="{D39AFBE0-0FA8-4669-8057-3D197F505662}" srcOrd="0" destOrd="0" presId="urn:microsoft.com/office/officeart/2005/8/layout/hierarchy1"/>
    <dgm:cxn modelId="{239352C4-06E4-4C70-A4E0-FA211886C851}" type="presOf" srcId="{DC0F814B-A772-40B4-9B40-2EA7B7CA91D6}" destId="{0E8C53DE-CE3C-4B76-90F0-D72090DC393F}" srcOrd="0" destOrd="0" presId="urn:microsoft.com/office/officeart/2005/8/layout/hierarchy1"/>
    <dgm:cxn modelId="{475E82D5-85A2-4ACB-919A-D2C7BA967435}" type="presOf" srcId="{6A61F6F3-2F47-4FAD-8F72-3B833CEC6FD1}" destId="{E848AEE5-D000-45E5-8870-4BC7083E934E}" srcOrd="0" destOrd="0" presId="urn:microsoft.com/office/officeart/2005/8/layout/hierarchy1"/>
    <dgm:cxn modelId="{CC9780D8-A16D-40F1-B057-FBCA7663FB35}" srcId="{DC0F814B-A772-40B4-9B40-2EA7B7CA91D6}" destId="{CB437A2F-47FD-41A7-8B2A-EEF3F287CC0B}" srcOrd="0" destOrd="0" parTransId="{0D9AA271-FF51-4812-93E7-132A67B69015}" sibTransId="{1A9885AC-5DEF-43BF-80ED-2D8382307B84}"/>
    <dgm:cxn modelId="{5014D9DC-90D8-4656-8258-436A53C46F79}" type="presOf" srcId="{B7102E0A-1C94-4DA6-A06E-EAC7B97CF901}" destId="{490AE0D9-EBDC-4FBE-A28E-D86041655D00}" srcOrd="0" destOrd="0" presId="urn:microsoft.com/office/officeart/2005/8/layout/hierarchy1"/>
    <dgm:cxn modelId="{031905DD-B7B5-4D99-AD2F-24949663623C}" srcId="{33B7AE28-EE7A-4FCD-A8FC-F75615D8B752}" destId="{93CF6F32-DF73-4480-841F-19D06142F24F}" srcOrd="1" destOrd="0" parTransId="{DEC9783F-AE10-408A-B149-2AD4B8CB48C3}" sibTransId="{CFB6E414-EA06-476D-ABEA-8E2708F198EF}"/>
    <dgm:cxn modelId="{AF1256E1-AD5C-420F-9400-09C201074998}" type="presOf" srcId="{DFC1956C-8B4A-4A68-A027-09609A617FED}" destId="{F65BE694-32E8-44E6-8D5E-F642E393E733}" srcOrd="0" destOrd="0" presId="urn:microsoft.com/office/officeart/2005/8/layout/hierarchy1"/>
    <dgm:cxn modelId="{97B6A3E2-1874-4D89-B181-4E9658FCF70F}" type="presOf" srcId="{494ACD5D-501B-445F-83FF-591B379560B4}" destId="{856592B2-DD2B-4A5D-8AE3-405533A967A3}" srcOrd="0" destOrd="0" presId="urn:microsoft.com/office/officeart/2005/8/layout/hierarchy1"/>
    <dgm:cxn modelId="{CAA6EEF5-2BC6-4BB0-8E8F-B5C36F274D2B}" srcId="{33B7AE28-EE7A-4FCD-A8FC-F75615D8B752}" destId="{253CFD94-A365-43CB-9789-00132B923AD2}" srcOrd="2" destOrd="0" parTransId="{DFC1956C-8B4A-4A68-A027-09609A617FED}" sibTransId="{94CBC098-B1FE-49D4-9740-47BF0B8BE71D}"/>
    <dgm:cxn modelId="{972579FF-49E7-4530-ADCB-A8E6217B9D6D}" type="presOf" srcId="{373E4906-FD92-4164-A47F-9E4E0E13F468}" destId="{2D1BC8AB-BCF1-40EE-A751-BA892D730930}" srcOrd="0" destOrd="0" presId="urn:microsoft.com/office/officeart/2005/8/layout/hierarchy1"/>
    <dgm:cxn modelId="{30352944-E461-41AF-99C0-265BC068BB44}" type="presParOf" srcId="{28C5660F-6754-4CDF-A339-EF7CAA6A0432}" destId="{FA0CB68E-A9F9-46FE-A4BB-32D8F898A1F0}" srcOrd="0" destOrd="0" presId="urn:microsoft.com/office/officeart/2005/8/layout/hierarchy1"/>
    <dgm:cxn modelId="{4BCDAB0A-84CF-4621-8809-A4CC89E457FE}" type="presParOf" srcId="{FA0CB68E-A9F9-46FE-A4BB-32D8F898A1F0}" destId="{C8B57B8D-FCA7-42B9-BD3A-CF3C0A2CC8DD}" srcOrd="0" destOrd="0" presId="urn:microsoft.com/office/officeart/2005/8/layout/hierarchy1"/>
    <dgm:cxn modelId="{79947E40-11CC-40A3-90BE-507AAB259252}" type="presParOf" srcId="{C8B57B8D-FCA7-42B9-BD3A-CF3C0A2CC8DD}" destId="{BE1CE51B-1BD1-4BE4-8BB4-85D4204C8A14}" srcOrd="0" destOrd="0" presId="urn:microsoft.com/office/officeart/2005/8/layout/hierarchy1"/>
    <dgm:cxn modelId="{F6882EA9-6881-4FAA-A976-4A42D7400F41}" type="presParOf" srcId="{C8B57B8D-FCA7-42B9-BD3A-CF3C0A2CC8DD}" destId="{0E8C53DE-CE3C-4B76-90F0-D72090DC393F}" srcOrd="1" destOrd="0" presId="urn:microsoft.com/office/officeart/2005/8/layout/hierarchy1"/>
    <dgm:cxn modelId="{8680BA34-B7DB-4EA1-A109-76D8B796CEF0}" type="presParOf" srcId="{FA0CB68E-A9F9-46FE-A4BB-32D8F898A1F0}" destId="{3E608E34-295E-4C5B-9DD6-EF07E385F812}" srcOrd="1" destOrd="0" presId="urn:microsoft.com/office/officeart/2005/8/layout/hierarchy1"/>
    <dgm:cxn modelId="{0195A2C0-FC0B-4C2D-BE68-341C0F24AF43}" type="presParOf" srcId="{3E608E34-295E-4C5B-9DD6-EF07E385F812}" destId="{9B766FC7-0286-4D49-ABCC-051E3C20F7DD}" srcOrd="0" destOrd="0" presId="urn:microsoft.com/office/officeart/2005/8/layout/hierarchy1"/>
    <dgm:cxn modelId="{B9AAC56F-BDE2-4679-82CA-14799F9905B8}" type="presParOf" srcId="{3E608E34-295E-4C5B-9DD6-EF07E385F812}" destId="{BB375DA6-FBA0-492B-826D-E04E4EFB7027}" srcOrd="1" destOrd="0" presId="urn:microsoft.com/office/officeart/2005/8/layout/hierarchy1"/>
    <dgm:cxn modelId="{27FB82CF-014D-4C49-8730-991C63B853CD}" type="presParOf" srcId="{BB375DA6-FBA0-492B-826D-E04E4EFB7027}" destId="{D399CBAF-C2C4-40C5-8E13-5C90AC56AE3A}" srcOrd="0" destOrd="0" presId="urn:microsoft.com/office/officeart/2005/8/layout/hierarchy1"/>
    <dgm:cxn modelId="{CEA2B077-56F3-400F-8BDA-0B03AF53DEA9}" type="presParOf" srcId="{D399CBAF-C2C4-40C5-8E13-5C90AC56AE3A}" destId="{28DE69D1-D678-49CB-B028-ED2BCCE2DF4A}" srcOrd="0" destOrd="0" presId="urn:microsoft.com/office/officeart/2005/8/layout/hierarchy1"/>
    <dgm:cxn modelId="{6EEB5F0E-A500-4706-A427-4140BF926D77}" type="presParOf" srcId="{D399CBAF-C2C4-40C5-8E13-5C90AC56AE3A}" destId="{AEDB80BA-CEFB-4B01-9692-5A19ED250CE1}" srcOrd="1" destOrd="0" presId="urn:microsoft.com/office/officeart/2005/8/layout/hierarchy1"/>
    <dgm:cxn modelId="{7C3F4096-5160-4FEA-84B9-37DB32C855CF}" type="presParOf" srcId="{BB375DA6-FBA0-492B-826D-E04E4EFB7027}" destId="{1C84AEEE-4C09-4496-8AEA-5F197C98DF79}" srcOrd="1" destOrd="0" presId="urn:microsoft.com/office/officeart/2005/8/layout/hierarchy1"/>
    <dgm:cxn modelId="{28344D0C-4AD9-41AB-8895-8650754EFCF2}" type="presParOf" srcId="{1C84AEEE-4C09-4496-8AEA-5F197C98DF79}" destId="{26CA5F33-4B6E-45BE-914D-F211830A42C0}" srcOrd="0" destOrd="0" presId="urn:microsoft.com/office/officeart/2005/8/layout/hierarchy1"/>
    <dgm:cxn modelId="{1636FA4D-1C43-4C01-9FA7-7DA326C4E85A}" type="presParOf" srcId="{1C84AEEE-4C09-4496-8AEA-5F197C98DF79}" destId="{074441FA-D9F4-4294-94E1-4D3CECC7D97B}" srcOrd="1" destOrd="0" presId="urn:microsoft.com/office/officeart/2005/8/layout/hierarchy1"/>
    <dgm:cxn modelId="{A46B42FF-40F4-415B-83EB-A85BB923F194}" type="presParOf" srcId="{074441FA-D9F4-4294-94E1-4D3CECC7D97B}" destId="{EA5DCDF7-3BAB-4B46-BFAE-1D0172B1DFB3}" srcOrd="0" destOrd="0" presId="urn:microsoft.com/office/officeart/2005/8/layout/hierarchy1"/>
    <dgm:cxn modelId="{5A622BF0-A34F-4F23-BDEA-8817DBADAAAB}" type="presParOf" srcId="{EA5DCDF7-3BAB-4B46-BFAE-1D0172B1DFB3}" destId="{E212285E-F9A3-458E-B416-9AF664362603}" srcOrd="0" destOrd="0" presId="urn:microsoft.com/office/officeart/2005/8/layout/hierarchy1"/>
    <dgm:cxn modelId="{718BFD8F-A66E-4F17-9BC1-FA7F8DA476AC}" type="presParOf" srcId="{EA5DCDF7-3BAB-4B46-BFAE-1D0172B1DFB3}" destId="{95A1EB1F-7E45-4FEB-AE34-C0229B392B89}" srcOrd="1" destOrd="0" presId="urn:microsoft.com/office/officeart/2005/8/layout/hierarchy1"/>
    <dgm:cxn modelId="{0820B0F7-973B-4744-8A05-FACE0E2F3D41}" type="presParOf" srcId="{074441FA-D9F4-4294-94E1-4D3CECC7D97B}" destId="{B9DD70E0-CD7A-4EF8-8D2B-BB6F076CA95F}" srcOrd="1" destOrd="0" presId="urn:microsoft.com/office/officeart/2005/8/layout/hierarchy1"/>
    <dgm:cxn modelId="{B93C6E12-11EC-4513-862D-309E87DAC8C6}" type="presParOf" srcId="{1C84AEEE-4C09-4496-8AEA-5F197C98DF79}" destId="{856592B2-DD2B-4A5D-8AE3-405533A967A3}" srcOrd="2" destOrd="0" presId="urn:microsoft.com/office/officeart/2005/8/layout/hierarchy1"/>
    <dgm:cxn modelId="{A2974C9E-8C1C-42A0-BFD7-3351C8873A4F}" type="presParOf" srcId="{1C84AEEE-4C09-4496-8AEA-5F197C98DF79}" destId="{38F429EB-E779-4CAA-9D10-26A0ED9680E9}" srcOrd="3" destOrd="0" presId="urn:microsoft.com/office/officeart/2005/8/layout/hierarchy1"/>
    <dgm:cxn modelId="{6C789E37-D560-4BD3-85F3-94003AB6CD75}" type="presParOf" srcId="{38F429EB-E779-4CAA-9D10-26A0ED9680E9}" destId="{1AE51E49-6466-4F6C-BDA0-98E03F03D4D1}" srcOrd="0" destOrd="0" presId="urn:microsoft.com/office/officeart/2005/8/layout/hierarchy1"/>
    <dgm:cxn modelId="{7019A67F-03CD-46F2-97C3-31CFE8F9786B}" type="presParOf" srcId="{1AE51E49-6466-4F6C-BDA0-98E03F03D4D1}" destId="{2DF1552B-0560-45F6-9561-23A92965509B}" srcOrd="0" destOrd="0" presId="urn:microsoft.com/office/officeart/2005/8/layout/hierarchy1"/>
    <dgm:cxn modelId="{A4816580-DC7E-4F6D-932D-60E9B83B7B1B}" type="presParOf" srcId="{1AE51E49-6466-4F6C-BDA0-98E03F03D4D1}" destId="{394B76D2-677E-47EC-99FC-C8F0747BF6D8}" srcOrd="1" destOrd="0" presId="urn:microsoft.com/office/officeart/2005/8/layout/hierarchy1"/>
    <dgm:cxn modelId="{5A9B6814-5720-4C13-AB1B-7F38109D686B}" type="presParOf" srcId="{38F429EB-E779-4CAA-9D10-26A0ED9680E9}" destId="{12E43E9E-6BBC-4C13-BE9A-7E9D27B51A0E}" srcOrd="1" destOrd="0" presId="urn:microsoft.com/office/officeart/2005/8/layout/hierarchy1"/>
    <dgm:cxn modelId="{A58F3F61-9B01-4BE5-B025-2EB89B98C975}" type="presParOf" srcId="{3E608E34-295E-4C5B-9DD6-EF07E385F812}" destId="{7CD9A135-F92D-4870-8218-B6340530D961}" srcOrd="2" destOrd="0" presId="urn:microsoft.com/office/officeart/2005/8/layout/hierarchy1"/>
    <dgm:cxn modelId="{A05F44EA-FA19-4DE5-A212-37F61D80AF25}" type="presParOf" srcId="{3E608E34-295E-4C5B-9DD6-EF07E385F812}" destId="{CAE0DE59-E2D5-4EE4-AAD4-515FA3E41484}" srcOrd="3" destOrd="0" presId="urn:microsoft.com/office/officeart/2005/8/layout/hierarchy1"/>
    <dgm:cxn modelId="{95D9F3C4-9224-4CF1-8E2D-C16FE342C13A}" type="presParOf" srcId="{CAE0DE59-E2D5-4EE4-AAD4-515FA3E41484}" destId="{491B1BBD-7556-4067-8068-672355229C08}" srcOrd="0" destOrd="0" presId="urn:microsoft.com/office/officeart/2005/8/layout/hierarchy1"/>
    <dgm:cxn modelId="{315F3850-3F1F-45D3-8717-5ED226C7DD18}" type="presParOf" srcId="{491B1BBD-7556-4067-8068-672355229C08}" destId="{490F8E75-2C2A-48C6-A887-B7CD2C31ABAB}" srcOrd="0" destOrd="0" presId="urn:microsoft.com/office/officeart/2005/8/layout/hierarchy1"/>
    <dgm:cxn modelId="{AE7FABCF-D899-4B6C-9C55-09D4745BE274}" type="presParOf" srcId="{491B1BBD-7556-4067-8068-672355229C08}" destId="{D39AFBE0-0FA8-4669-8057-3D197F505662}" srcOrd="1" destOrd="0" presId="urn:microsoft.com/office/officeart/2005/8/layout/hierarchy1"/>
    <dgm:cxn modelId="{88DB3CF9-1B08-46C5-A51F-CAB3B52B3343}" type="presParOf" srcId="{CAE0DE59-E2D5-4EE4-AAD4-515FA3E41484}" destId="{BD19E97A-E079-40D8-8BE8-D93871A42E69}" srcOrd="1" destOrd="0" presId="urn:microsoft.com/office/officeart/2005/8/layout/hierarchy1"/>
    <dgm:cxn modelId="{004794D9-4246-4966-B110-E97DF803EE57}" type="presParOf" srcId="{BD19E97A-E079-40D8-8BE8-D93871A42E69}" destId="{7AD71B17-F681-4E78-95CF-1E6DB09F8D69}" srcOrd="0" destOrd="0" presId="urn:microsoft.com/office/officeart/2005/8/layout/hierarchy1"/>
    <dgm:cxn modelId="{38FE23ED-9086-42BB-8623-2CC505E83C09}" type="presParOf" srcId="{BD19E97A-E079-40D8-8BE8-D93871A42E69}" destId="{6068ED70-B498-44D8-A723-D1DA10C45633}" srcOrd="1" destOrd="0" presId="urn:microsoft.com/office/officeart/2005/8/layout/hierarchy1"/>
    <dgm:cxn modelId="{A239ACBF-2AE8-4B0E-9976-57B0A33F697F}" type="presParOf" srcId="{6068ED70-B498-44D8-A723-D1DA10C45633}" destId="{A2CB7F2D-01D1-43E3-9D95-C6B28CC3EFCC}" srcOrd="0" destOrd="0" presId="urn:microsoft.com/office/officeart/2005/8/layout/hierarchy1"/>
    <dgm:cxn modelId="{FE93CE42-2837-455E-8C18-D2626F94BBCD}" type="presParOf" srcId="{A2CB7F2D-01D1-43E3-9D95-C6B28CC3EFCC}" destId="{C1282E65-3EEE-493C-B917-1DDE27D571EC}" srcOrd="0" destOrd="0" presId="urn:microsoft.com/office/officeart/2005/8/layout/hierarchy1"/>
    <dgm:cxn modelId="{10D408A9-72F1-4BBE-92C0-704AA765FB8C}" type="presParOf" srcId="{A2CB7F2D-01D1-43E3-9D95-C6B28CC3EFCC}" destId="{E848AEE5-D000-45E5-8870-4BC7083E934E}" srcOrd="1" destOrd="0" presId="urn:microsoft.com/office/officeart/2005/8/layout/hierarchy1"/>
    <dgm:cxn modelId="{F48113D8-72D4-41F5-9B15-5F84CA2A13D1}" type="presParOf" srcId="{6068ED70-B498-44D8-A723-D1DA10C45633}" destId="{F8A9E2ED-7650-460F-8052-280937B86F09}" srcOrd="1" destOrd="0" presId="urn:microsoft.com/office/officeart/2005/8/layout/hierarchy1"/>
    <dgm:cxn modelId="{C0C5435C-9CB2-45CF-993D-E0E002FF8468}" type="presParOf" srcId="{BD19E97A-E079-40D8-8BE8-D93871A42E69}" destId="{AC14A4DB-1689-4EE6-A48E-F34C6E2836BD}" srcOrd="2" destOrd="0" presId="urn:microsoft.com/office/officeart/2005/8/layout/hierarchy1"/>
    <dgm:cxn modelId="{D4A10A23-35F4-41C4-911D-22BED348298E}" type="presParOf" srcId="{BD19E97A-E079-40D8-8BE8-D93871A42E69}" destId="{78D0DF45-FD25-40BF-8BCD-DE8445843C40}" srcOrd="3" destOrd="0" presId="urn:microsoft.com/office/officeart/2005/8/layout/hierarchy1"/>
    <dgm:cxn modelId="{BBF664E0-0F96-4607-B0A2-C2B3466459CE}" type="presParOf" srcId="{78D0DF45-FD25-40BF-8BCD-DE8445843C40}" destId="{EA007BFF-1BF9-4786-92A6-A54194DE9807}" srcOrd="0" destOrd="0" presId="urn:microsoft.com/office/officeart/2005/8/layout/hierarchy1"/>
    <dgm:cxn modelId="{FE4B4C33-7C11-4470-8A94-3CE104CA0A0C}" type="presParOf" srcId="{EA007BFF-1BF9-4786-92A6-A54194DE9807}" destId="{AF71388C-9AF1-4FF6-9945-9331403D393E}" srcOrd="0" destOrd="0" presId="urn:microsoft.com/office/officeart/2005/8/layout/hierarchy1"/>
    <dgm:cxn modelId="{2D7BAB55-CDD9-47CD-8EBC-DF0A91675052}" type="presParOf" srcId="{EA007BFF-1BF9-4786-92A6-A54194DE9807}" destId="{A371C04D-6C55-4762-8706-13887A141A09}" srcOrd="1" destOrd="0" presId="urn:microsoft.com/office/officeart/2005/8/layout/hierarchy1"/>
    <dgm:cxn modelId="{783344C7-E8AF-49F2-9AD2-34E3B675468C}" type="presParOf" srcId="{78D0DF45-FD25-40BF-8BCD-DE8445843C40}" destId="{369F7A00-A617-429E-95CB-B558798AA8CC}" srcOrd="1" destOrd="0" presId="urn:microsoft.com/office/officeart/2005/8/layout/hierarchy1"/>
    <dgm:cxn modelId="{D5346E8E-EDC7-48D9-B5A4-3811D310B010}" type="presParOf" srcId="{BD19E97A-E079-40D8-8BE8-D93871A42E69}" destId="{F65BE694-32E8-44E6-8D5E-F642E393E733}" srcOrd="4" destOrd="0" presId="urn:microsoft.com/office/officeart/2005/8/layout/hierarchy1"/>
    <dgm:cxn modelId="{AD4C4EFD-2A6E-4AEF-9FCD-D4325455E6B9}" type="presParOf" srcId="{BD19E97A-E079-40D8-8BE8-D93871A42E69}" destId="{2EC3298B-406A-479B-B2EA-3ED781188E1A}" srcOrd="5" destOrd="0" presId="urn:microsoft.com/office/officeart/2005/8/layout/hierarchy1"/>
    <dgm:cxn modelId="{3ED28D4C-F1A6-449A-AFBC-52585F4886BE}" type="presParOf" srcId="{2EC3298B-406A-479B-B2EA-3ED781188E1A}" destId="{9E780AB7-CF21-431E-8376-C8A1DD2F5B18}" srcOrd="0" destOrd="0" presId="urn:microsoft.com/office/officeart/2005/8/layout/hierarchy1"/>
    <dgm:cxn modelId="{A11191A9-DEDF-43A0-872A-3872985E4776}" type="presParOf" srcId="{9E780AB7-CF21-431E-8376-C8A1DD2F5B18}" destId="{2629D843-637C-47A7-9943-584E32B47D2E}" srcOrd="0" destOrd="0" presId="urn:microsoft.com/office/officeart/2005/8/layout/hierarchy1"/>
    <dgm:cxn modelId="{F0E6E6F7-C110-4A68-A9A4-FA1CB14214B4}" type="presParOf" srcId="{9E780AB7-CF21-431E-8376-C8A1DD2F5B18}" destId="{5249D6CF-97E5-4DB3-A5CB-F206C2EA1138}" srcOrd="1" destOrd="0" presId="urn:microsoft.com/office/officeart/2005/8/layout/hierarchy1"/>
    <dgm:cxn modelId="{475E2E3A-066A-4FC0-98DB-6B8B945FBFF5}" type="presParOf" srcId="{2EC3298B-406A-479B-B2EA-3ED781188E1A}" destId="{B738B5E5-13B5-43B5-B81D-3947AE966493}" srcOrd="1" destOrd="0" presId="urn:microsoft.com/office/officeart/2005/8/layout/hierarchy1"/>
    <dgm:cxn modelId="{5108F078-DB16-4040-8C56-AB2D20A5D8B7}" type="presParOf" srcId="{3E608E34-295E-4C5B-9DD6-EF07E385F812}" destId="{161B1CCC-3DE6-4062-9DF9-CFB0E0751403}" srcOrd="4" destOrd="0" presId="urn:microsoft.com/office/officeart/2005/8/layout/hierarchy1"/>
    <dgm:cxn modelId="{224D422D-6E5A-4399-A3B0-76C9EE14BB28}" type="presParOf" srcId="{3E608E34-295E-4C5B-9DD6-EF07E385F812}" destId="{8DCBEED0-6AF0-4D5E-9671-EFC2B6F72890}" srcOrd="5" destOrd="0" presId="urn:microsoft.com/office/officeart/2005/8/layout/hierarchy1"/>
    <dgm:cxn modelId="{4465790B-DB6B-4BFC-8B87-20046BB5E8F5}" type="presParOf" srcId="{8DCBEED0-6AF0-4D5E-9671-EFC2B6F72890}" destId="{30A1A348-C44C-4919-B69C-1F7B3C89680D}" srcOrd="0" destOrd="0" presId="urn:microsoft.com/office/officeart/2005/8/layout/hierarchy1"/>
    <dgm:cxn modelId="{81425148-6B20-4AFD-94B4-C84C634F6142}" type="presParOf" srcId="{30A1A348-C44C-4919-B69C-1F7B3C89680D}" destId="{1F6FF445-72B0-4E88-91C3-DC6208124EDA}" srcOrd="0" destOrd="0" presId="urn:microsoft.com/office/officeart/2005/8/layout/hierarchy1"/>
    <dgm:cxn modelId="{0A1D15CB-C5CB-484C-A11F-EF6EAA3ABA29}" type="presParOf" srcId="{30A1A348-C44C-4919-B69C-1F7B3C89680D}" destId="{2D1BC8AB-BCF1-40EE-A751-BA892D730930}" srcOrd="1" destOrd="0" presId="urn:microsoft.com/office/officeart/2005/8/layout/hierarchy1"/>
    <dgm:cxn modelId="{B471C09C-2B0F-46A2-8511-CB9A6EBD4958}" type="presParOf" srcId="{8DCBEED0-6AF0-4D5E-9671-EFC2B6F72890}" destId="{0F4E983C-532B-4D96-A110-950E774BA2F1}" srcOrd="1" destOrd="0" presId="urn:microsoft.com/office/officeart/2005/8/layout/hierarchy1"/>
    <dgm:cxn modelId="{2773E805-5590-48CF-B55C-9E4FB2598ABE}" type="presParOf" srcId="{0F4E983C-532B-4D96-A110-950E774BA2F1}" destId="{5DBF0F87-DAA7-478A-A4B8-C99E625ACC18}" srcOrd="0" destOrd="0" presId="urn:microsoft.com/office/officeart/2005/8/layout/hierarchy1"/>
    <dgm:cxn modelId="{5EF4F213-0926-4846-AA39-77C7554ED102}" type="presParOf" srcId="{0F4E983C-532B-4D96-A110-950E774BA2F1}" destId="{D5066EE2-F0D6-4E86-B6B5-8A7E77210DD7}" srcOrd="1" destOrd="0" presId="urn:microsoft.com/office/officeart/2005/8/layout/hierarchy1"/>
    <dgm:cxn modelId="{F6B9F2F8-12EE-4563-BB40-E596BD86EE3B}" type="presParOf" srcId="{D5066EE2-F0D6-4E86-B6B5-8A7E77210DD7}" destId="{39E763AC-5DDF-46B0-B63E-32A829C5F407}" srcOrd="0" destOrd="0" presId="urn:microsoft.com/office/officeart/2005/8/layout/hierarchy1"/>
    <dgm:cxn modelId="{E4815F68-8A47-4DA4-8359-039CFFD145AA}" type="presParOf" srcId="{39E763AC-5DDF-46B0-B63E-32A829C5F407}" destId="{8ADE07FC-7E66-4B3A-93CA-E7442195306D}" srcOrd="0" destOrd="0" presId="urn:microsoft.com/office/officeart/2005/8/layout/hierarchy1"/>
    <dgm:cxn modelId="{86B365D4-4DEC-4490-A55D-CC671C81F044}" type="presParOf" srcId="{39E763AC-5DDF-46B0-B63E-32A829C5F407}" destId="{544A23E7-0672-42DE-84C9-7426E7807E91}" srcOrd="1" destOrd="0" presId="urn:microsoft.com/office/officeart/2005/8/layout/hierarchy1"/>
    <dgm:cxn modelId="{DBE97CF1-DA14-4DAE-8AA2-3876A14E20B9}" type="presParOf" srcId="{D5066EE2-F0D6-4E86-B6B5-8A7E77210DD7}" destId="{1BDC2B3B-98A4-41E4-818B-419AA664CC66}" srcOrd="1" destOrd="0" presId="urn:microsoft.com/office/officeart/2005/8/layout/hierarchy1"/>
    <dgm:cxn modelId="{3E7A1E8B-2EA0-4AD9-A7CF-87EFD9B69157}" type="presParOf" srcId="{0F4E983C-532B-4D96-A110-950E774BA2F1}" destId="{3F7FDAC3-45DF-471D-8E0E-CC597EBEDD47}" srcOrd="2" destOrd="0" presId="urn:microsoft.com/office/officeart/2005/8/layout/hierarchy1"/>
    <dgm:cxn modelId="{A6105E74-E322-4C4E-B760-7A117D1A99B2}" type="presParOf" srcId="{0F4E983C-532B-4D96-A110-950E774BA2F1}" destId="{F691C4AB-232C-4DCE-AA30-04BD1ECCA0DF}" srcOrd="3" destOrd="0" presId="urn:microsoft.com/office/officeart/2005/8/layout/hierarchy1"/>
    <dgm:cxn modelId="{FAE73BF0-CEDA-4F9F-A9C7-71F84C062B03}" type="presParOf" srcId="{F691C4AB-232C-4DCE-AA30-04BD1ECCA0DF}" destId="{F18C397F-2A77-4527-A181-9DA0A01A2244}" srcOrd="0" destOrd="0" presId="urn:microsoft.com/office/officeart/2005/8/layout/hierarchy1"/>
    <dgm:cxn modelId="{F104B9CE-37C6-4CB3-8913-0439B7DF0669}" type="presParOf" srcId="{F18C397F-2A77-4527-A181-9DA0A01A2244}" destId="{201F761A-E8BC-4722-9F88-6C1012C58A25}" srcOrd="0" destOrd="0" presId="urn:microsoft.com/office/officeart/2005/8/layout/hierarchy1"/>
    <dgm:cxn modelId="{7212B584-5BEE-47D2-9207-65907696387E}" type="presParOf" srcId="{F18C397F-2A77-4527-A181-9DA0A01A2244}" destId="{490AE0D9-EBDC-4FBE-A28E-D86041655D00}" srcOrd="1" destOrd="0" presId="urn:microsoft.com/office/officeart/2005/8/layout/hierarchy1"/>
    <dgm:cxn modelId="{374E870A-0D43-4C72-BE69-FE9B5ED834A7}" type="presParOf" srcId="{F691C4AB-232C-4DCE-AA30-04BD1ECCA0DF}" destId="{1A1951B8-481A-4B33-A14A-C3967F4213B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FDAC3-45DF-471D-8E0E-CC597EBEDD47}">
      <dsp:nvSpPr>
        <dsp:cNvPr id="0" name=""/>
        <dsp:cNvSpPr/>
      </dsp:nvSpPr>
      <dsp:spPr>
        <a:xfrm>
          <a:off x="9916389" y="2883975"/>
          <a:ext cx="842509" cy="534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7582"/>
              </a:lnTo>
              <a:lnTo>
                <a:pt x="842509" y="407582"/>
              </a:lnTo>
              <a:lnTo>
                <a:pt x="842509" y="53464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BF0F87-DAA7-478A-A4B8-C99E625ACC18}">
      <dsp:nvSpPr>
        <dsp:cNvPr id="0" name=""/>
        <dsp:cNvSpPr/>
      </dsp:nvSpPr>
      <dsp:spPr>
        <a:xfrm>
          <a:off x="9078173" y="2883975"/>
          <a:ext cx="838216" cy="398914"/>
        </a:xfrm>
        <a:custGeom>
          <a:avLst/>
          <a:gdLst/>
          <a:ahLst/>
          <a:cxnLst/>
          <a:rect l="0" t="0" r="0" b="0"/>
          <a:pathLst>
            <a:path>
              <a:moveTo>
                <a:pt x="838216" y="0"/>
              </a:moveTo>
              <a:lnTo>
                <a:pt x="838216" y="271848"/>
              </a:lnTo>
              <a:lnTo>
                <a:pt x="0" y="271848"/>
              </a:lnTo>
              <a:lnTo>
                <a:pt x="0" y="3989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B1CCC-3DE6-4062-9DF9-CFB0E0751403}">
      <dsp:nvSpPr>
        <dsp:cNvPr id="0" name=""/>
        <dsp:cNvSpPr/>
      </dsp:nvSpPr>
      <dsp:spPr>
        <a:xfrm>
          <a:off x="5725308" y="1614077"/>
          <a:ext cx="4191081" cy="3989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848"/>
              </a:lnTo>
              <a:lnTo>
                <a:pt x="4191081" y="271848"/>
              </a:lnTo>
              <a:lnTo>
                <a:pt x="4191081" y="39891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5BE694-32E8-44E6-8D5E-F642E393E733}">
      <dsp:nvSpPr>
        <dsp:cNvPr id="0" name=""/>
        <dsp:cNvSpPr/>
      </dsp:nvSpPr>
      <dsp:spPr>
        <a:xfrm>
          <a:off x="5725308" y="2883975"/>
          <a:ext cx="1676432" cy="3989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848"/>
              </a:lnTo>
              <a:lnTo>
                <a:pt x="1676432" y="271848"/>
              </a:lnTo>
              <a:lnTo>
                <a:pt x="1676432" y="3989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14A4DB-1689-4EE6-A48E-F34C6E2836BD}">
      <dsp:nvSpPr>
        <dsp:cNvPr id="0" name=""/>
        <dsp:cNvSpPr/>
      </dsp:nvSpPr>
      <dsp:spPr>
        <a:xfrm>
          <a:off x="5679588" y="2883975"/>
          <a:ext cx="91440" cy="3989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9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D71B17-F681-4E78-95CF-1E6DB09F8D69}">
      <dsp:nvSpPr>
        <dsp:cNvPr id="0" name=""/>
        <dsp:cNvSpPr/>
      </dsp:nvSpPr>
      <dsp:spPr>
        <a:xfrm>
          <a:off x="4048876" y="2883975"/>
          <a:ext cx="1676432" cy="398914"/>
        </a:xfrm>
        <a:custGeom>
          <a:avLst/>
          <a:gdLst/>
          <a:ahLst/>
          <a:cxnLst/>
          <a:rect l="0" t="0" r="0" b="0"/>
          <a:pathLst>
            <a:path>
              <a:moveTo>
                <a:pt x="1676432" y="0"/>
              </a:moveTo>
              <a:lnTo>
                <a:pt x="1676432" y="271848"/>
              </a:lnTo>
              <a:lnTo>
                <a:pt x="0" y="271848"/>
              </a:lnTo>
              <a:lnTo>
                <a:pt x="0" y="3989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D9A135-F92D-4870-8218-B6340530D961}">
      <dsp:nvSpPr>
        <dsp:cNvPr id="0" name=""/>
        <dsp:cNvSpPr/>
      </dsp:nvSpPr>
      <dsp:spPr>
        <a:xfrm>
          <a:off x="5679588" y="1614077"/>
          <a:ext cx="91440" cy="3989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91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592B2-DD2B-4A5D-8AE3-405533A967A3}">
      <dsp:nvSpPr>
        <dsp:cNvPr id="0" name=""/>
        <dsp:cNvSpPr/>
      </dsp:nvSpPr>
      <dsp:spPr>
        <a:xfrm>
          <a:off x="1534227" y="2883975"/>
          <a:ext cx="838216" cy="3989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848"/>
              </a:lnTo>
              <a:lnTo>
                <a:pt x="838216" y="271848"/>
              </a:lnTo>
              <a:lnTo>
                <a:pt x="838216" y="3989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A5F33-4B6E-45BE-914D-F211830A42C0}">
      <dsp:nvSpPr>
        <dsp:cNvPr id="0" name=""/>
        <dsp:cNvSpPr/>
      </dsp:nvSpPr>
      <dsp:spPr>
        <a:xfrm>
          <a:off x="696011" y="2883975"/>
          <a:ext cx="838216" cy="398914"/>
        </a:xfrm>
        <a:custGeom>
          <a:avLst/>
          <a:gdLst/>
          <a:ahLst/>
          <a:cxnLst/>
          <a:rect l="0" t="0" r="0" b="0"/>
          <a:pathLst>
            <a:path>
              <a:moveTo>
                <a:pt x="838216" y="0"/>
              </a:moveTo>
              <a:lnTo>
                <a:pt x="838216" y="271848"/>
              </a:lnTo>
              <a:lnTo>
                <a:pt x="0" y="271848"/>
              </a:lnTo>
              <a:lnTo>
                <a:pt x="0" y="3989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766FC7-0286-4D49-ABCC-051E3C20F7DD}">
      <dsp:nvSpPr>
        <dsp:cNvPr id="0" name=""/>
        <dsp:cNvSpPr/>
      </dsp:nvSpPr>
      <dsp:spPr>
        <a:xfrm>
          <a:off x="1534227" y="1614077"/>
          <a:ext cx="4191081" cy="398914"/>
        </a:xfrm>
        <a:custGeom>
          <a:avLst/>
          <a:gdLst/>
          <a:ahLst/>
          <a:cxnLst/>
          <a:rect l="0" t="0" r="0" b="0"/>
          <a:pathLst>
            <a:path>
              <a:moveTo>
                <a:pt x="4191081" y="0"/>
              </a:moveTo>
              <a:lnTo>
                <a:pt x="4191081" y="271848"/>
              </a:lnTo>
              <a:lnTo>
                <a:pt x="0" y="271848"/>
              </a:lnTo>
              <a:lnTo>
                <a:pt x="0" y="39891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1CE51B-1BD1-4BE4-8BB4-85D4204C8A14}">
      <dsp:nvSpPr>
        <dsp:cNvPr id="0" name=""/>
        <dsp:cNvSpPr/>
      </dsp:nvSpPr>
      <dsp:spPr>
        <a:xfrm>
          <a:off x="5039495" y="743094"/>
          <a:ext cx="1371626" cy="870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C53DE-CE3C-4B76-90F0-D72090DC393F}">
      <dsp:nvSpPr>
        <dsp:cNvPr id="0" name=""/>
        <dsp:cNvSpPr/>
      </dsp:nvSpPr>
      <dsp:spPr>
        <a:xfrm>
          <a:off x="5191898" y="887877"/>
          <a:ext cx="1371626" cy="87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Fizetési formák</a:t>
          </a:r>
        </a:p>
      </dsp:txBody>
      <dsp:txXfrm>
        <a:off x="5217408" y="913387"/>
        <a:ext cx="1320606" cy="819962"/>
      </dsp:txXfrm>
    </dsp:sp>
    <dsp:sp modelId="{28DE69D1-D678-49CB-B028-ED2BCCE2DF4A}">
      <dsp:nvSpPr>
        <dsp:cNvPr id="0" name=""/>
        <dsp:cNvSpPr/>
      </dsp:nvSpPr>
      <dsp:spPr>
        <a:xfrm>
          <a:off x="848414" y="2012992"/>
          <a:ext cx="1371626" cy="870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DB80BA-CEFB-4B01-9692-5A19ED250CE1}">
      <dsp:nvSpPr>
        <dsp:cNvPr id="0" name=""/>
        <dsp:cNvSpPr/>
      </dsp:nvSpPr>
      <dsp:spPr>
        <a:xfrm>
          <a:off x="1000817" y="2157774"/>
          <a:ext cx="1371626" cy="87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Készpénz kímélő </a:t>
          </a:r>
        </a:p>
      </dsp:txBody>
      <dsp:txXfrm>
        <a:off x="1026327" y="2183284"/>
        <a:ext cx="1320606" cy="819962"/>
      </dsp:txXfrm>
    </dsp:sp>
    <dsp:sp modelId="{E212285E-F9A3-458E-B416-9AF664362603}">
      <dsp:nvSpPr>
        <dsp:cNvPr id="0" name=""/>
        <dsp:cNvSpPr/>
      </dsp:nvSpPr>
      <dsp:spPr>
        <a:xfrm>
          <a:off x="10197" y="3282889"/>
          <a:ext cx="1371626" cy="870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A1EB1F-7E45-4FEB-AE34-C0229B392B89}">
      <dsp:nvSpPr>
        <dsp:cNvPr id="0" name=""/>
        <dsp:cNvSpPr/>
      </dsp:nvSpPr>
      <dsp:spPr>
        <a:xfrm>
          <a:off x="162600" y="3427672"/>
          <a:ext cx="1371626" cy="87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Csekk </a:t>
          </a:r>
        </a:p>
      </dsp:txBody>
      <dsp:txXfrm>
        <a:off x="188110" y="3453182"/>
        <a:ext cx="1320606" cy="819962"/>
      </dsp:txXfrm>
    </dsp:sp>
    <dsp:sp modelId="{2DF1552B-0560-45F6-9561-23A92965509B}">
      <dsp:nvSpPr>
        <dsp:cNvPr id="0" name=""/>
        <dsp:cNvSpPr/>
      </dsp:nvSpPr>
      <dsp:spPr>
        <a:xfrm>
          <a:off x="1686630" y="3282889"/>
          <a:ext cx="1371626" cy="870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B76D2-677E-47EC-99FC-C8F0747BF6D8}">
      <dsp:nvSpPr>
        <dsp:cNvPr id="0" name=""/>
        <dsp:cNvSpPr/>
      </dsp:nvSpPr>
      <dsp:spPr>
        <a:xfrm>
          <a:off x="1839033" y="3427672"/>
          <a:ext cx="1371626" cy="87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Bankkártya </a:t>
          </a:r>
        </a:p>
      </dsp:txBody>
      <dsp:txXfrm>
        <a:off x="1864543" y="3453182"/>
        <a:ext cx="1320606" cy="819962"/>
      </dsp:txXfrm>
    </dsp:sp>
    <dsp:sp modelId="{490F8E75-2C2A-48C6-A887-B7CD2C31ABAB}">
      <dsp:nvSpPr>
        <dsp:cNvPr id="0" name=""/>
        <dsp:cNvSpPr/>
      </dsp:nvSpPr>
      <dsp:spPr>
        <a:xfrm>
          <a:off x="5039495" y="2012992"/>
          <a:ext cx="1371626" cy="870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AFBE0-0FA8-4669-8057-3D197F505662}">
      <dsp:nvSpPr>
        <dsp:cNvPr id="0" name=""/>
        <dsp:cNvSpPr/>
      </dsp:nvSpPr>
      <dsp:spPr>
        <a:xfrm>
          <a:off x="5191898" y="2157774"/>
          <a:ext cx="1371626" cy="87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Készpénz nélküli</a:t>
          </a:r>
        </a:p>
      </dsp:txBody>
      <dsp:txXfrm>
        <a:off x="5217408" y="2183284"/>
        <a:ext cx="1320606" cy="819962"/>
      </dsp:txXfrm>
    </dsp:sp>
    <dsp:sp modelId="{C1282E65-3EEE-493C-B917-1DDE27D571EC}">
      <dsp:nvSpPr>
        <dsp:cNvPr id="0" name=""/>
        <dsp:cNvSpPr/>
      </dsp:nvSpPr>
      <dsp:spPr>
        <a:xfrm>
          <a:off x="3363062" y="3282889"/>
          <a:ext cx="1371626" cy="870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8AEE5-D000-45E5-8870-4BC7083E934E}">
      <dsp:nvSpPr>
        <dsp:cNvPr id="0" name=""/>
        <dsp:cNvSpPr/>
      </dsp:nvSpPr>
      <dsp:spPr>
        <a:xfrm>
          <a:off x="3515465" y="3427672"/>
          <a:ext cx="1371626" cy="87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Átutalás</a:t>
          </a:r>
        </a:p>
      </dsp:txBody>
      <dsp:txXfrm>
        <a:off x="3540975" y="3453182"/>
        <a:ext cx="1320606" cy="819962"/>
      </dsp:txXfrm>
    </dsp:sp>
    <dsp:sp modelId="{AF71388C-9AF1-4FF6-9945-9331403D393E}">
      <dsp:nvSpPr>
        <dsp:cNvPr id="0" name=""/>
        <dsp:cNvSpPr/>
      </dsp:nvSpPr>
      <dsp:spPr>
        <a:xfrm>
          <a:off x="5039495" y="3282889"/>
          <a:ext cx="1371626" cy="870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1C04D-6C55-4762-8706-13887A141A09}">
      <dsp:nvSpPr>
        <dsp:cNvPr id="0" name=""/>
        <dsp:cNvSpPr/>
      </dsp:nvSpPr>
      <dsp:spPr>
        <a:xfrm>
          <a:off x="5191898" y="3427672"/>
          <a:ext cx="1371626" cy="87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Inkasszó /beszedés</a:t>
          </a:r>
        </a:p>
      </dsp:txBody>
      <dsp:txXfrm>
        <a:off x="5217408" y="3453182"/>
        <a:ext cx="1320606" cy="819962"/>
      </dsp:txXfrm>
    </dsp:sp>
    <dsp:sp modelId="{2629D843-637C-47A7-9943-584E32B47D2E}">
      <dsp:nvSpPr>
        <dsp:cNvPr id="0" name=""/>
        <dsp:cNvSpPr/>
      </dsp:nvSpPr>
      <dsp:spPr>
        <a:xfrm>
          <a:off x="6715927" y="3282889"/>
          <a:ext cx="1371626" cy="870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9D6CF-97E5-4DB3-A5CB-F206C2EA1138}">
      <dsp:nvSpPr>
        <dsp:cNvPr id="0" name=""/>
        <dsp:cNvSpPr/>
      </dsp:nvSpPr>
      <dsp:spPr>
        <a:xfrm>
          <a:off x="6868330" y="3427672"/>
          <a:ext cx="1371626" cy="87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Akkreditív</a:t>
          </a:r>
        </a:p>
      </dsp:txBody>
      <dsp:txXfrm>
        <a:off x="6893840" y="3453182"/>
        <a:ext cx="1320606" cy="819962"/>
      </dsp:txXfrm>
    </dsp:sp>
    <dsp:sp modelId="{1F6FF445-72B0-4E88-91C3-DC6208124EDA}">
      <dsp:nvSpPr>
        <dsp:cNvPr id="0" name=""/>
        <dsp:cNvSpPr/>
      </dsp:nvSpPr>
      <dsp:spPr>
        <a:xfrm>
          <a:off x="9230576" y="2012992"/>
          <a:ext cx="1371626" cy="870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BC8AB-BCF1-40EE-A751-BA892D730930}">
      <dsp:nvSpPr>
        <dsp:cNvPr id="0" name=""/>
        <dsp:cNvSpPr/>
      </dsp:nvSpPr>
      <dsp:spPr>
        <a:xfrm>
          <a:off x="9382979" y="2157774"/>
          <a:ext cx="1371626" cy="87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Készpénzes </a:t>
          </a:r>
        </a:p>
      </dsp:txBody>
      <dsp:txXfrm>
        <a:off x="9408489" y="2183284"/>
        <a:ext cx="1320606" cy="819962"/>
      </dsp:txXfrm>
    </dsp:sp>
    <dsp:sp modelId="{8ADE07FC-7E66-4B3A-93CA-E7442195306D}">
      <dsp:nvSpPr>
        <dsp:cNvPr id="0" name=""/>
        <dsp:cNvSpPr/>
      </dsp:nvSpPr>
      <dsp:spPr>
        <a:xfrm>
          <a:off x="8392360" y="3282889"/>
          <a:ext cx="1371626" cy="870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A23E7-0672-42DE-84C9-7426E7807E91}">
      <dsp:nvSpPr>
        <dsp:cNvPr id="0" name=""/>
        <dsp:cNvSpPr/>
      </dsp:nvSpPr>
      <dsp:spPr>
        <a:xfrm>
          <a:off x="8544763" y="3427672"/>
          <a:ext cx="1371626" cy="87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Érme, bankjegy </a:t>
          </a:r>
        </a:p>
      </dsp:txBody>
      <dsp:txXfrm>
        <a:off x="8570273" y="3453182"/>
        <a:ext cx="1320606" cy="819962"/>
      </dsp:txXfrm>
    </dsp:sp>
    <dsp:sp modelId="{201F761A-E8BC-4722-9F88-6C1012C58A25}">
      <dsp:nvSpPr>
        <dsp:cNvPr id="0" name=""/>
        <dsp:cNvSpPr/>
      </dsp:nvSpPr>
      <dsp:spPr>
        <a:xfrm>
          <a:off x="10073085" y="3418623"/>
          <a:ext cx="1371626" cy="870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AE0D9-EBDC-4FBE-A28E-D86041655D00}">
      <dsp:nvSpPr>
        <dsp:cNvPr id="0" name=""/>
        <dsp:cNvSpPr/>
      </dsp:nvSpPr>
      <dsp:spPr>
        <a:xfrm>
          <a:off x="10225488" y="3563406"/>
          <a:ext cx="1371626" cy="87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Egyéb: Sárga csekk</a:t>
          </a:r>
        </a:p>
      </dsp:txBody>
      <dsp:txXfrm>
        <a:off x="10250998" y="3588916"/>
        <a:ext cx="1320606" cy="819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CD0D0-E104-485E-BFDE-D8583E0CC7F9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FEFCA-718B-458D-8C77-34C2DB0902B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5642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40C00-9C8F-48A7-ACD9-6C729980E8B1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A4714-5761-4CDE-BFD3-78494E8E4BE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060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A4714-5761-4CDE-BFD3-78494E8E4BED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9933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hu-HU"/>
              <a:t>BGSZC Keleti Károly Közgazdasági Szakgimnáziuma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8A4714-5761-4CDE-BFD3-78494E8E4BED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074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hu-HU"/>
              <a:t>BGSZC Keleti Károly Közgazdasági Szakgimnáziuma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8A4714-5761-4CDE-BFD3-78494E8E4BED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5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014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40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037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8587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8831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071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8372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9975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522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198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783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147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424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908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47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59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1711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2FC71-ED99-4C24-AB1F-8BDC29F195BA}" type="datetimeFigureOut">
              <a:rPr lang="hu-HU" smtClean="0"/>
              <a:pPr/>
              <a:t>2018. 08. 24.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06C10-857C-46F1-B52E-46BD638495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8788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.kahoot.it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.kahoot.i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33916" y="215153"/>
            <a:ext cx="10288834" cy="2495665"/>
          </a:xfrm>
        </p:spPr>
        <p:txBody>
          <a:bodyPr>
            <a:normAutofit/>
          </a:bodyPr>
          <a:lstStyle/>
          <a:p>
            <a:r>
              <a:rPr lang="hu-HU" dirty="0"/>
              <a:t>A készpénzkímélő fizetési formák </a:t>
            </a:r>
            <a:br>
              <a:rPr lang="hu-HU" dirty="0"/>
            </a:b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2599872"/>
            <a:ext cx="9144793" cy="16582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1905">
            <a:off x="2132237" y="2859983"/>
            <a:ext cx="4295163" cy="285198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6705">
            <a:off x="7170731" y="2512496"/>
            <a:ext cx="4456980" cy="335164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155955" y="6346973"/>
            <a:ext cx="1070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Szántó Mária Budapest, 2018. május 18.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259080" y="108653"/>
            <a:ext cx="81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BGSZC - Keleti Károly Közgazdasági Szakgimnáziuma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3482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965" y="672353"/>
            <a:ext cx="10059204" cy="565830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737231" y="6330657"/>
            <a:ext cx="445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Szántó Mária Budapest, 2018. május 18.</a:t>
            </a:r>
          </a:p>
          <a:p>
            <a:pPr algn="ctr"/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59080" y="108653"/>
            <a:ext cx="81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BGSZC - Keleti Károly Közgazdasági Szakgimnáziuma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7225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554" y="1953304"/>
            <a:ext cx="7347955" cy="4591843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34463" y="492369"/>
            <a:ext cx="118006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/>
              <a:t>A kártyán szereplő kódok közül melyiket kell Évinek megadnia ahhoz, hogy az interneten vásárolni tudjon?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59080" y="108653"/>
            <a:ext cx="81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BGSZC - Keleti Károly Közgazdasági Szakgimnáziuma </a:t>
            </a:r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7526215" y="6342185"/>
            <a:ext cx="4508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Szántó Mária Budapest, 2018. május 18.</a:t>
            </a:r>
          </a:p>
          <a:p>
            <a:pPr algn="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6817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640542" y="729012"/>
            <a:ext cx="11165541" cy="780275"/>
          </a:xfrm>
        </p:spPr>
        <p:txBody>
          <a:bodyPr>
            <a:normAutofit fontScale="90000"/>
          </a:bodyPr>
          <a:lstStyle/>
          <a:p>
            <a:r>
              <a:rPr lang="hu-HU" dirty="0"/>
              <a:t>	</a:t>
            </a:r>
            <a:r>
              <a:rPr lang="hu-HU" b="1" dirty="0"/>
              <a:t>ATM (</a:t>
            </a:r>
            <a:r>
              <a:rPr lang="hu-HU" b="1" dirty="0" err="1"/>
              <a:t>Automatic</a:t>
            </a:r>
            <a:r>
              <a:rPr lang="hu-HU" b="1" dirty="0"/>
              <a:t> Teller </a:t>
            </a:r>
            <a:r>
              <a:rPr lang="hu-HU" b="1" dirty="0" err="1"/>
              <a:t>Machine</a:t>
            </a:r>
            <a:r>
              <a:rPr lang="hu-HU" b="1" dirty="0"/>
              <a:t>) </a:t>
            </a:r>
            <a:br>
              <a:rPr lang="hu-HU" b="1" dirty="0"/>
            </a:b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8" y="1191722"/>
            <a:ext cx="6357176" cy="435133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99" y="3263388"/>
            <a:ext cx="6073562" cy="3266366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7640568" y="2043952"/>
            <a:ext cx="43702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POS </a:t>
            </a:r>
            <a:r>
              <a:rPr lang="en-US" sz="4000" dirty="0" err="1"/>
              <a:t>terminálok</a:t>
            </a:r>
            <a:r>
              <a:rPr lang="en-US" sz="4000" dirty="0"/>
              <a:t> (Point of Sale)</a:t>
            </a:r>
            <a:endParaRPr lang="hu-HU" sz="4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0" y="194347"/>
            <a:ext cx="764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BGSZC - Keleti Károly Közgazdasági Szakgimnáziuma 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7057293" y="6529754"/>
            <a:ext cx="447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Szántó Mária Budapest, 2018. május 18.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353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0521" y="899160"/>
            <a:ext cx="11003280" cy="5102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400" dirty="0"/>
              <a:t>Iskolánkban hol tudnátok elképzelni a bankkártyás fizetést?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066" y="2467463"/>
            <a:ext cx="5420005" cy="405977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132" y="2729460"/>
            <a:ext cx="2384613" cy="238461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11480" y="175847"/>
            <a:ext cx="7103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BGSZC - Keleti Károly Közgazdasági Szakgimnáziuma </a:t>
            </a: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7620000" y="6542475"/>
            <a:ext cx="439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Szántó Mária Budapest, 2018. május 18.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339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Összefoglaló </a:t>
            </a:r>
            <a:r>
              <a:rPr lang="hu-HU"/>
              <a:t>teszt - Kahoot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effectLst/>
                <a:hlinkClick r:id="rId2"/>
              </a:rPr>
              <a:t>https://play.kahoot.it/#/?quizId=76abb2b3-a4ef-4122-af44-3a12e2dfc287</a:t>
            </a:r>
            <a:endParaRPr lang="hu-HU" dirty="0">
              <a:effectLst/>
            </a:endParaRP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11480" y="175847"/>
            <a:ext cx="7103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BGSZC - Keleti Károly Közgazdasági Szakgimnáziuma 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7620000" y="6542475"/>
            <a:ext cx="439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Szántó Mária Budapest, 2018. május 18.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Szavazás - </a:t>
            </a:r>
            <a:r>
              <a:rPr lang="hu-HU" dirty="0" err="1"/>
              <a:t>kahoot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Csoportok szavazzanak:</a:t>
            </a:r>
          </a:p>
          <a:p>
            <a:r>
              <a:rPr lang="hu-HU" dirty="0"/>
              <a:t>Egyet értetek azzal, hogy egy 16 éves diák  rendelkezzen  bankszámlával?</a:t>
            </a:r>
          </a:p>
          <a:p>
            <a:r>
              <a:rPr lang="hu-HU" dirty="0">
                <a:hlinkClick r:id="rId2"/>
              </a:rPr>
              <a:t>https://play.kahoot.it/#/?quizId=29575c53-d960-4492-abf5-4920adc62d0b</a:t>
            </a:r>
            <a:endParaRPr lang="hu-HU" dirty="0"/>
          </a:p>
          <a:p>
            <a:endParaRPr lang="hu-H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5814" y="611282"/>
            <a:ext cx="10890740" cy="1287856"/>
          </a:xfrm>
        </p:spPr>
        <p:txBody>
          <a:bodyPr>
            <a:noAutofit/>
          </a:bodyPr>
          <a:lstStyle/>
          <a:p>
            <a:br>
              <a:rPr lang="hu-HU" b="1" baseline="30000" dirty="0"/>
            </a:br>
            <a:br>
              <a:rPr lang="hu-HU" b="1" baseline="30000" dirty="0"/>
            </a:br>
            <a:r>
              <a:rPr lang="hu-HU" b="1" baseline="30000" dirty="0"/>
              <a:t>Gyűjts érveket a készpénzhasználat és a bankkártya használat mellett és ellen is!</a:t>
            </a:r>
            <a:br>
              <a:rPr lang="hu-HU" b="1" dirty="0"/>
            </a:b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698" y="2282358"/>
            <a:ext cx="6014669" cy="290456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367" y="2282358"/>
            <a:ext cx="5913633" cy="394445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709138" y="6318737"/>
            <a:ext cx="617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Szántó Mária Budapest, 2018. május 18.</a:t>
            </a:r>
          </a:p>
          <a:p>
            <a:pPr algn="r"/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259080" y="108653"/>
            <a:ext cx="81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BGSZC - Keleti Károly Közgazdasági Szakgimnáziuma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8967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Fizetési formák 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6655363"/>
              </p:ext>
            </p:extLst>
          </p:nvPr>
        </p:nvGraphicFramePr>
        <p:xfrm>
          <a:off x="472440" y="1493520"/>
          <a:ext cx="11603020" cy="504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6682153" y="6211669"/>
            <a:ext cx="5345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Szántó Mária Budapest, 2018. május 18.</a:t>
            </a:r>
          </a:p>
          <a:p>
            <a:pPr algn="r"/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59080" y="108653"/>
            <a:ext cx="81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BGSZC - Keleti Károly Közgazdasági Szakgimnáziuma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545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356" y="580347"/>
            <a:ext cx="10353761" cy="1326321"/>
          </a:xfrm>
        </p:spPr>
        <p:txBody>
          <a:bodyPr>
            <a:normAutofit fontScale="90000"/>
          </a:bodyPr>
          <a:lstStyle/>
          <a:p>
            <a:br>
              <a:rPr lang="hu-HU" dirty="0"/>
            </a:br>
            <a:r>
              <a:rPr lang="hu-HU" b="1" dirty="0"/>
              <a:t>Gyűjtsd össze, hogy mire használják a családok a „sárga csekket”! </a:t>
            </a:r>
            <a:br>
              <a:rPr lang="hu-HU" b="1" dirty="0"/>
            </a:b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22" y="2095500"/>
            <a:ext cx="7673631" cy="36957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975231" y="6318739"/>
            <a:ext cx="5216769" cy="669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Szántó Mária Budapest, 2018. május 18.</a:t>
            </a:r>
          </a:p>
          <a:p>
            <a:pPr algn="r"/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59080" y="108653"/>
            <a:ext cx="81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BGSZC - Keleti Károly Közgazdasági Szakgimnáziuma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9171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23292" y="773723"/>
            <a:ext cx="8936452" cy="973689"/>
          </a:xfrm>
        </p:spPr>
        <p:txBody>
          <a:bodyPr>
            <a:normAutofit fontScale="90000"/>
          </a:bodyPr>
          <a:lstStyle/>
          <a:p>
            <a:r>
              <a:rPr lang="hu-HU" b="1" baseline="30000" dirty="0">
                <a:solidFill>
                  <a:schemeClr val="tx1"/>
                </a:solidFill>
              </a:rPr>
              <a:t>Milyen szempontokat kell mérlegelni a kártya kiválasztásakor? </a:t>
            </a:r>
            <a:br>
              <a:rPr lang="hu-HU" b="1" baseline="30000" dirty="0">
                <a:solidFill>
                  <a:schemeClr val="tx1"/>
                </a:solidFill>
              </a:rPr>
            </a:b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0306" y="1035424"/>
            <a:ext cx="11403106" cy="5715000"/>
          </a:xfrm>
        </p:spPr>
        <p:txBody>
          <a:bodyPr>
            <a:normAutofit lnSpcReduction="10000"/>
          </a:bodyPr>
          <a:lstStyle/>
          <a:p>
            <a:pPr algn="just"/>
            <a:endParaRPr lang="hu-HU" baseline="30000" dirty="0"/>
          </a:p>
          <a:p>
            <a:pPr algn="just"/>
            <a:r>
              <a:rPr lang="hu-HU" sz="3200" baseline="30000" dirty="0"/>
              <a:t>Molnár anyuka azt hallotta, hogy egyre több ismerőse vásárol háztartási gépeket és elektronikai cikkeket az interneten. Kinézik a terméket a szakboltban, majd megveszik jóval olcsóbban a neten. Személyesen azt látta, hogy a gyerekek körében népszerű ruhabolt is így kínálja az akciós termékeit. Ezzel szemben, amikor ki akarta próbálni a vásárlást, az egyik megjelenő üzenetben azt látta, hogy sem átutalással, sem készpénzzel nem fog boldogulni. A fizetésnél ugyanis olyan adatokat kértek, mint a bankkártya típusa, kibocsátója, száma, birtokosa, lejárata.</a:t>
            </a:r>
          </a:p>
          <a:p>
            <a:pPr algn="just"/>
            <a:endParaRPr lang="hu-HU" sz="3200" baseline="30000" dirty="0"/>
          </a:p>
          <a:p>
            <a:pPr algn="just"/>
            <a:r>
              <a:rPr lang="hu-HU" sz="3200" baseline="30000" dirty="0"/>
              <a:t>A Molnár család ezek után elhatározta, hogy a bankszámláról felvett készpénz mellett bankkártyát is használ majd a mindennapi pénzügyeik intézésére. A bankfiókban azonban olyan kérdésekkel szembesültek, amelyekre nem is olyan egyszerű válaszolni. Milyen kártya mellett döntsenek? Hitelkártya vagy betéti kártya? </a:t>
            </a:r>
            <a:r>
              <a:rPr lang="hu-HU" sz="3200" baseline="30000" dirty="0" err="1"/>
              <a:t>Dombornyomott</a:t>
            </a:r>
            <a:r>
              <a:rPr lang="hu-HU" sz="3200" baseline="30000" dirty="0"/>
              <a:t> vagy sima? Érintőkártya vagy hagyományos?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7080738" y="6400800"/>
            <a:ext cx="475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Szántó Mária Budapest, 2018. május 18.</a:t>
            </a:r>
          </a:p>
          <a:p>
            <a:pPr algn="r"/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59080" y="108653"/>
            <a:ext cx="81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BGSZC - Keleti Károly Közgazdasági Szakgimnáziuma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229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83" y="1167654"/>
            <a:ext cx="11335217" cy="489697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643446" y="6412523"/>
            <a:ext cx="446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Szántó Mária Budapest, 2018. május 18.</a:t>
            </a:r>
          </a:p>
          <a:p>
            <a:pPr algn="r"/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59080" y="108653"/>
            <a:ext cx="81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BGSZC - Keleti Károly Közgazdasági Szakgimnáziuma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084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751" y="968188"/>
            <a:ext cx="10722557" cy="556209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725508" y="6365631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Szántó Mária Budapest, 2018. május 18.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59080" y="108653"/>
            <a:ext cx="81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BGSZC - Keleti Károly Közgazdasági Szakgimnáziuma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522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ACCBD8-25B6-4438-B2C9-9FF2F8D39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Új fizetési technikák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D7AE2E-5029-4A96-BBA0-61A430F91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106773"/>
          </a:xfrm>
        </p:spPr>
        <p:txBody>
          <a:bodyPr>
            <a:normAutofit/>
          </a:bodyPr>
          <a:lstStyle/>
          <a:p>
            <a:r>
              <a:rPr lang="hu-HU" b="1" dirty="0"/>
              <a:t>Prepaid kártyák </a:t>
            </a:r>
            <a:r>
              <a:rPr lang="hu-HU" dirty="0"/>
              <a:t>– „elektronikus pénztárca” , azaz előre meghatározott összeggel feltöltött kártya, karkötő ….amely bankszámla nélkül is alkalmas fizetések teljesítésére</a:t>
            </a:r>
            <a:endParaRPr lang="hu-HU" dirty="0">
              <a:effectLst/>
            </a:endParaRPr>
          </a:p>
          <a:p>
            <a:pPr marL="0" indent="0">
              <a:buNone/>
            </a:pPr>
            <a:r>
              <a:rPr lang="hu-HU" dirty="0"/>
              <a:t>	Használati lehetősége</a:t>
            </a:r>
            <a:endParaRPr lang="hu-HU" dirty="0">
              <a:effectLst/>
            </a:endParaRPr>
          </a:p>
          <a:p>
            <a:pPr lvl="1"/>
            <a:r>
              <a:rPr lang="hu-HU" dirty="0"/>
              <a:t>Zárt használati kör  (pl.: fesztiválkártyák)</a:t>
            </a:r>
            <a:endParaRPr lang="hu-HU" dirty="0">
              <a:effectLst/>
            </a:endParaRPr>
          </a:p>
          <a:p>
            <a:pPr lvl="1"/>
            <a:r>
              <a:rPr lang="hu-HU" dirty="0"/>
              <a:t>Nyílt használati kör – bárhol elfogadják fizetésre, ATM-</a:t>
            </a:r>
            <a:r>
              <a:rPr lang="hu-HU" dirty="0" err="1"/>
              <a:t>ből</a:t>
            </a:r>
            <a:r>
              <a:rPr lang="hu-HU" dirty="0"/>
              <a:t> készpénzfelvételre is alkalmas</a:t>
            </a:r>
            <a:endParaRPr lang="hu-HU" dirty="0">
              <a:effectLst/>
            </a:endParaRPr>
          </a:p>
          <a:p>
            <a:r>
              <a:rPr lang="hu-HU" dirty="0"/>
              <a:t>Egyes </a:t>
            </a:r>
            <a:r>
              <a:rPr lang="hu-HU" b="1" dirty="0"/>
              <a:t>telefonok</a:t>
            </a:r>
            <a:r>
              <a:rPr lang="hu-HU" dirty="0"/>
              <a:t> alkalmasak arra, hogy egy feltelepített rendszerrel a mobiltelefon elektronikus pénztárcaként, kártyaként </a:t>
            </a:r>
            <a:r>
              <a:rPr lang="hu-HU" dirty="0" err="1"/>
              <a:t>működjön</a:t>
            </a:r>
            <a:r>
              <a:rPr lang="hu-HU" dirty="0"/>
              <a:t>. A mobiltelefon kapcsolatba lép a bankkártyával és így alkalmassá válik a fizetésre. Beállítható az összeghatár, amikor mindenképpen azonosítani kell a fizetőt. </a:t>
            </a:r>
            <a:endParaRPr lang="hu-H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040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TM04033921[[fn=Damaszt]]</Template>
  <TotalTime>2530</TotalTime>
  <Words>480</Words>
  <Application>Microsoft Office PowerPoint</Application>
  <PresentationFormat>Szélesvásznú</PresentationFormat>
  <Paragraphs>65</Paragraphs>
  <Slides>14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Arial</vt:lpstr>
      <vt:lpstr>Bookman Old Style</vt:lpstr>
      <vt:lpstr>Calibri</vt:lpstr>
      <vt:lpstr>Rockwell</vt:lpstr>
      <vt:lpstr>Damask</vt:lpstr>
      <vt:lpstr>A készpénzkímélő fizetési formák  </vt:lpstr>
      <vt:lpstr>Szavazás - kahoot</vt:lpstr>
      <vt:lpstr>  Gyűjts érveket a készpénzhasználat és a bankkártya használat mellett és ellen is! </vt:lpstr>
      <vt:lpstr>Fizetési formák </vt:lpstr>
      <vt:lpstr> Gyűjtsd össze, hogy mire használják a családok a „sárga csekket”!  </vt:lpstr>
      <vt:lpstr>Milyen szempontokat kell mérlegelni a kártya kiválasztásakor?  </vt:lpstr>
      <vt:lpstr>PowerPoint-bemutató</vt:lpstr>
      <vt:lpstr>PowerPoint-bemutató</vt:lpstr>
      <vt:lpstr>Új fizetési technikák</vt:lpstr>
      <vt:lpstr>PowerPoint-bemutató</vt:lpstr>
      <vt:lpstr>PowerPoint-bemutató</vt:lpstr>
      <vt:lpstr> ATM (Automatic Teller Machine)  </vt:lpstr>
      <vt:lpstr>PowerPoint-bemutató</vt:lpstr>
      <vt:lpstr>Összefoglaló teszt - Kahoot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készpénzkímélő fizetési formák</dc:title>
  <dc:creator>Marcsi</dc:creator>
  <cp:lastModifiedBy>Zsuzsanna Merényi</cp:lastModifiedBy>
  <cp:revision>37</cp:revision>
  <dcterms:created xsi:type="dcterms:W3CDTF">2018-05-16T20:04:50Z</dcterms:created>
  <dcterms:modified xsi:type="dcterms:W3CDTF">2018-08-24T08:49:29Z</dcterms:modified>
</cp:coreProperties>
</file>