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9" r:id="rId3"/>
    <p:sldId id="277" r:id="rId4"/>
    <p:sldId id="281" r:id="rId5"/>
    <p:sldId id="288" r:id="rId6"/>
    <p:sldId id="263" r:id="rId7"/>
    <p:sldId id="276" r:id="rId8"/>
    <p:sldId id="278" r:id="rId9"/>
    <p:sldId id="279" r:id="rId10"/>
    <p:sldId id="280" r:id="rId11"/>
    <p:sldId id="282" r:id="rId12"/>
    <p:sldId id="283" r:id="rId13"/>
    <p:sldId id="284" r:id="rId14"/>
    <p:sldId id="285" r:id="rId15"/>
    <p:sldId id="286" r:id="rId16"/>
    <p:sldId id="287" r:id="rId17"/>
    <p:sldId id="261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5D8335-B4A7-422D-BFCC-F0419DB0BB7F}" v="6" dt="2022-11-16T19:23:46.9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21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0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suzsanna Bukucs" userId="6e45e1d8-819d-4053-b0fc-c7ca31fd3e46" providerId="ADAL" clId="{BB5D8335-B4A7-422D-BFCC-F0419DB0BB7F}"/>
    <pc:docChg chg="undo custSel addSld delSld modSld sldOrd">
      <pc:chgData name="Zsuzsanna Bukucs" userId="6e45e1d8-819d-4053-b0fc-c7ca31fd3e46" providerId="ADAL" clId="{BB5D8335-B4A7-422D-BFCC-F0419DB0BB7F}" dt="2022-11-16T19:27:35.408" v="3796" actId="1076"/>
      <pc:docMkLst>
        <pc:docMk/>
      </pc:docMkLst>
      <pc:sldChg chg="modSp mod">
        <pc:chgData name="Zsuzsanna Bukucs" userId="6e45e1d8-819d-4053-b0fc-c7ca31fd3e46" providerId="ADAL" clId="{BB5D8335-B4A7-422D-BFCC-F0419DB0BB7F}" dt="2022-11-15T13:55:11.676" v="3320" actId="20577"/>
        <pc:sldMkLst>
          <pc:docMk/>
          <pc:sldMk cId="3256748332" sldId="261"/>
        </pc:sldMkLst>
        <pc:spChg chg="mod">
          <ac:chgData name="Zsuzsanna Bukucs" userId="6e45e1d8-819d-4053-b0fc-c7ca31fd3e46" providerId="ADAL" clId="{BB5D8335-B4A7-422D-BFCC-F0419DB0BB7F}" dt="2022-11-15T13:55:11.676" v="3320" actId="20577"/>
          <ac:spMkLst>
            <pc:docMk/>
            <pc:sldMk cId="3256748332" sldId="261"/>
            <ac:spMk id="2" creationId="{8E6EA786-3878-344D-AF0E-8B79713E0DF3}"/>
          </ac:spMkLst>
        </pc:spChg>
      </pc:sldChg>
      <pc:sldChg chg="addSp delSp modSp mod ord delAnim">
        <pc:chgData name="Zsuzsanna Bukucs" userId="6e45e1d8-819d-4053-b0fc-c7ca31fd3e46" providerId="ADAL" clId="{BB5D8335-B4A7-422D-BFCC-F0419DB0BB7F}" dt="2022-11-16T19:20:11.030" v="3507"/>
        <pc:sldMkLst>
          <pc:docMk/>
          <pc:sldMk cId="1305990346" sldId="263"/>
        </pc:sldMkLst>
        <pc:spChg chg="mod">
          <ac:chgData name="Zsuzsanna Bukucs" userId="6e45e1d8-819d-4053-b0fc-c7ca31fd3e46" providerId="ADAL" clId="{BB5D8335-B4A7-422D-BFCC-F0419DB0BB7F}" dt="2022-11-15T13:56:33.500" v="3322" actId="1076"/>
          <ac:spMkLst>
            <pc:docMk/>
            <pc:sldMk cId="1305990346" sldId="263"/>
            <ac:spMk id="3" creationId="{B15B4433-773F-4404-AE68-BF46A89B5633}"/>
          </ac:spMkLst>
        </pc:spChg>
        <pc:spChg chg="mod">
          <ac:chgData name="Zsuzsanna Bukucs" userId="6e45e1d8-819d-4053-b0fc-c7ca31fd3e46" providerId="ADAL" clId="{BB5D8335-B4A7-422D-BFCC-F0419DB0BB7F}" dt="2022-11-15T13:56:35.894" v="3323" actId="1076"/>
          <ac:spMkLst>
            <pc:docMk/>
            <pc:sldMk cId="1305990346" sldId="263"/>
            <ac:spMk id="4" creationId="{00C234C6-9470-4818-92DA-970120A7A5EC}"/>
          </ac:spMkLst>
        </pc:spChg>
        <pc:spChg chg="add mod">
          <ac:chgData name="Zsuzsanna Bukucs" userId="6e45e1d8-819d-4053-b0fc-c7ca31fd3e46" providerId="ADAL" clId="{BB5D8335-B4A7-422D-BFCC-F0419DB0BB7F}" dt="2022-11-15T13:57:40.830" v="3335" actId="14100"/>
          <ac:spMkLst>
            <pc:docMk/>
            <pc:sldMk cId="1305990346" sldId="263"/>
            <ac:spMk id="6" creationId="{1356EB82-598E-267F-3753-64EB6842C0D9}"/>
          </ac:spMkLst>
        </pc:spChg>
        <pc:picChg chg="del">
          <ac:chgData name="Zsuzsanna Bukucs" userId="6e45e1d8-819d-4053-b0fc-c7ca31fd3e46" providerId="ADAL" clId="{BB5D8335-B4A7-422D-BFCC-F0419DB0BB7F}" dt="2022-11-15T12:24:00.793" v="2" actId="478"/>
          <ac:picMkLst>
            <pc:docMk/>
            <pc:sldMk cId="1305990346" sldId="263"/>
            <ac:picMk id="7" creationId="{697AA1BC-23E8-43E1-BA8A-265A441559D6}"/>
          </ac:picMkLst>
        </pc:picChg>
      </pc:sldChg>
      <pc:sldChg chg="del">
        <pc:chgData name="Zsuzsanna Bukucs" userId="6e45e1d8-819d-4053-b0fc-c7ca31fd3e46" providerId="ADAL" clId="{BB5D8335-B4A7-422D-BFCC-F0419DB0BB7F}" dt="2022-11-15T12:24:22.535" v="5" actId="47"/>
        <pc:sldMkLst>
          <pc:docMk/>
          <pc:sldMk cId="280176255" sldId="264"/>
        </pc:sldMkLst>
      </pc:sldChg>
      <pc:sldChg chg="del">
        <pc:chgData name="Zsuzsanna Bukucs" userId="6e45e1d8-819d-4053-b0fc-c7ca31fd3e46" providerId="ADAL" clId="{BB5D8335-B4A7-422D-BFCC-F0419DB0BB7F}" dt="2022-11-15T12:24:24.960" v="7" actId="47"/>
        <pc:sldMkLst>
          <pc:docMk/>
          <pc:sldMk cId="2652113178" sldId="265"/>
        </pc:sldMkLst>
      </pc:sldChg>
      <pc:sldChg chg="del">
        <pc:chgData name="Zsuzsanna Bukucs" userId="6e45e1d8-819d-4053-b0fc-c7ca31fd3e46" providerId="ADAL" clId="{BB5D8335-B4A7-422D-BFCC-F0419DB0BB7F}" dt="2022-11-15T12:24:54.414" v="17" actId="47"/>
        <pc:sldMkLst>
          <pc:docMk/>
          <pc:sldMk cId="847074111" sldId="270"/>
        </pc:sldMkLst>
      </pc:sldChg>
      <pc:sldChg chg="del">
        <pc:chgData name="Zsuzsanna Bukucs" userId="6e45e1d8-819d-4053-b0fc-c7ca31fd3e46" providerId="ADAL" clId="{BB5D8335-B4A7-422D-BFCC-F0419DB0BB7F}" dt="2022-11-15T12:25:04.015" v="21" actId="47"/>
        <pc:sldMkLst>
          <pc:docMk/>
          <pc:sldMk cId="296663199" sldId="271"/>
        </pc:sldMkLst>
      </pc:sldChg>
      <pc:sldChg chg="del">
        <pc:chgData name="Zsuzsanna Bukucs" userId="6e45e1d8-819d-4053-b0fc-c7ca31fd3e46" providerId="ADAL" clId="{BB5D8335-B4A7-422D-BFCC-F0419DB0BB7F}" dt="2022-11-15T12:24:26.484" v="9" actId="47"/>
        <pc:sldMkLst>
          <pc:docMk/>
          <pc:sldMk cId="1510827923" sldId="273"/>
        </pc:sldMkLst>
      </pc:sldChg>
      <pc:sldChg chg="del">
        <pc:chgData name="Zsuzsanna Bukucs" userId="6e45e1d8-819d-4053-b0fc-c7ca31fd3e46" providerId="ADAL" clId="{BB5D8335-B4A7-422D-BFCC-F0419DB0BB7F}" dt="2022-11-15T12:24:26.862" v="10" actId="47"/>
        <pc:sldMkLst>
          <pc:docMk/>
          <pc:sldMk cId="3373940648" sldId="274"/>
        </pc:sldMkLst>
      </pc:sldChg>
      <pc:sldChg chg="del">
        <pc:chgData name="Zsuzsanna Bukucs" userId="6e45e1d8-819d-4053-b0fc-c7ca31fd3e46" providerId="ADAL" clId="{BB5D8335-B4A7-422D-BFCC-F0419DB0BB7F}" dt="2022-11-15T12:24:27.192" v="11" actId="47"/>
        <pc:sldMkLst>
          <pc:docMk/>
          <pc:sldMk cId="1982923975" sldId="275"/>
        </pc:sldMkLst>
      </pc:sldChg>
      <pc:sldChg chg="ord">
        <pc:chgData name="Zsuzsanna Bukucs" userId="6e45e1d8-819d-4053-b0fc-c7ca31fd3e46" providerId="ADAL" clId="{BB5D8335-B4A7-422D-BFCC-F0419DB0BB7F}" dt="2022-11-16T19:20:15.061" v="3509"/>
        <pc:sldMkLst>
          <pc:docMk/>
          <pc:sldMk cId="555233380" sldId="276"/>
        </pc:sldMkLst>
      </pc:sldChg>
      <pc:sldChg chg="del">
        <pc:chgData name="Zsuzsanna Bukucs" userId="6e45e1d8-819d-4053-b0fc-c7ca31fd3e46" providerId="ADAL" clId="{BB5D8335-B4A7-422D-BFCC-F0419DB0BB7F}" dt="2022-11-15T12:24:44.017" v="12" actId="47"/>
        <pc:sldMkLst>
          <pc:docMk/>
          <pc:sldMk cId="1119393297" sldId="277"/>
        </pc:sldMkLst>
      </pc:sldChg>
      <pc:sldChg chg="addSp modSp new mod">
        <pc:chgData name="Zsuzsanna Bukucs" userId="6e45e1d8-819d-4053-b0fc-c7ca31fd3e46" providerId="ADAL" clId="{BB5D8335-B4A7-422D-BFCC-F0419DB0BB7F}" dt="2022-11-15T13:59:15.715" v="3362" actId="27636"/>
        <pc:sldMkLst>
          <pc:docMk/>
          <pc:sldMk cId="1606134427" sldId="277"/>
        </pc:sldMkLst>
        <pc:spChg chg="mod">
          <ac:chgData name="Zsuzsanna Bukucs" userId="6e45e1d8-819d-4053-b0fc-c7ca31fd3e46" providerId="ADAL" clId="{BB5D8335-B4A7-422D-BFCC-F0419DB0BB7F}" dt="2022-11-15T12:26:27.967" v="56" actId="20577"/>
          <ac:spMkLst>
            <pc:docMk/>
            <pc:sldMk cId="1606134427" sldId="277"/>
            <ac:spMk id="2" creationId="{8D7196CE-2B7D-8A14-4F06-8CE4B667C677}"/>
          </ac:spMkLst>
        </pc:spChg>
        <pc:spChg chg="mod">
          <ac:chgData name="Zsuzsanna Bukucs" userId="6e45e1d8-819d-4053-b0fc-c7ca31fd3e46" providerId="ADAL" clId="{BB5D8335-B4A7-422D-BFCC-F0419DB0BB7F}" dt="2022-11-15T13:59:15.715" v="3362" actId="27636"/>
          <ac:spMkLst>
            <pc:docMk/>
            <pc:sldMk cId="1606134427" sldId="277"/>
            <ac:spMk id="3" creationId="{79C3EA68-2E31-786A-6600-1909FFC07EF4}"/>
          </ac:spMkLst>
        </pc:spChg>
        <pc:picChg chg="add mod">
          <ac:chgData name="Zsuzsanna Bukucs" userId="6e45e1d8-819d-4053-b0fc-c7ca31fd3e46" providerId="ADAL" clId="{BB5D8335-B4A7-422D-BFCC-F0419DB0BB7F}" dt="2022-11-15T12:59:23.358" v="226" actId="1076"/>
          <ac:picMkLst>
            <pc:docMk/>
            <pc:sldMk cId="1606134427" sldId="277"/>
            <ac:picMk id="5" creationId="{2FB6872C-B1BA-8674-0175-682290109DE7}"/>
          </ac:picMkLst>
        </pc:picChg>
      </pc:sldChg>
      <pc:sldChg chg="addSp modSp new mod">
        <pc:chgData name="Zsuzsanna Bukucs" userId="6e45e1d8-819d-4053-b0fc-c7ca31fd3e46" providerId="ADAL" clId="{BB5D8335-B4A7-422D-BFCC-F0419DB0BB7F}" dt="2022-11-16T19:27:22.916" v="3795" actId="1076"/>
        <pc:sldMkLst>
          <pc:docMk/>
          <pc:sldMk cId="302372747" sldId="278"/>
        </pc:sldMkLst>
        <pc:spChg chg="mod">
          <ac:chgData name="Zsuzsanna Bukucs" userId="6e45e1d8-819d-4053-b0fc-c7ca31fd3e46" providerId="ADAL" clId="{BB5D8335-B4A7-422D-BFCC-F0419DB0BB7F}" dt="2022-11-15T13:05:58.697" v="573" actId="20577"/>
          <ac:spMkLst>
            <pc:docMk/>
            <pc:sldMk cId="302372747" sldId="278"/>
            <ac:spMk id="2" creationId="{B0D3DF41-14E6-B89D-42B2-30E81B779C7E}"/>
          </ac:spMkLst>
        </pc:spChg>
        <pc:spChg chg="mod">
          <ac:chgData name="Zsuzsanna Bukucs" userId="6e45e1d8-819d-4053-b0fc-c7ca31fd3e46" providerId="ADAL" clId="{BB5D8335-B4A7-422D-BFCC-F0419DB0BB7F}" dt="2022-11-16T19:27:19.036" v="3794" actId="1076"/>
          <ac:spMkLst>
            <pc:docMk/>
            <pc:sldMk cId="302372747" sldId="278"/>
            <ac:spMk id="3" creationId="{6736FE1F-2CE7-C941-6628-CEE43247F2BB}"/>
          </ac:spMkLst>
        </pc:spChg>
        <pc:picChg chg="add mod">
          <ac:chgData name="Zsuzsanna Bukucs" userId="6e45e1d8-819d-4053-b0fc-c7ca31fd3e46" providerId="ADAL" clId="{BB5D8335-B4A7-422D-BFCC-F0419DB0BB7F}" dt="2022-11-16T19:27:22.916" v="3795" actId="1076"/>
          <ac:picMkLst>
            <pc:docMk/>
            <pc:sldMk cId="302372747" sldId="278"/>
            <ac:picMk id="5" creationId="{5CBD42CA-2A06-32AE-93EC-20B7BB26C686}"/>
          </ac:picMkLst>
        </pc:picChg>
      </pc:sldChg>
      <pc:sldChg chg="del">
        <pc:chgData name="Zsuzsanna Bukucs" userId="6e45e1d8-819d-4053-b0fc-c7ca31fd3e46" providerId="ADAL" clId="{BB5D8335-B4A7-422D-BFCC-F0419DB0BB7F}" dt="2022-11-15T12:25:18.625" v="23" actId="47"/>
        <pc:sldMkLst>
          <pc:docMk/>
          <pc:sldMk cId="1852227190" sldId="278"/>
        </pc:sldMkLst>
      </pc:sldChg>
      <pc:sldChg chg="addSp delSp modSp new mod">
        <pc:chgData name="Zsuzsanna Bukucs" userId="6e45e1d8-819d-4053-b0fc-c7ca31fd3e46" providerId="ADAL" clId="{BB5D8335-B4A7-422D-BFCC-F0419DB0BB7F}" dt="2022-11-16T19:27:35.408" v="3796" actId="1076"/>
        <pc:sldMkLst>
          <pc:docMk/>
          <pc:sldMk cId="2746761865" sldId="279"/>
        </pc:sldMkLst>
        <pc:spChg chg="mod">
          <ac:chgData name="Zsuzsanna Bukucs" userId="6e45e1d8-819d-4053-b0fc-c7ca31fd3e46" providerId="ADAL" clId="{BB5D8335-B4A7-422D-BFCC-F0419DB0BB7F}" dt="2022-11-15T13:09:28.571" v="699" actId="20577"/>
          <ac:spMkLst>
            <pc:docMk/>
            <pc:sldMk cId="2746761865" sldId="279"/>
            <ac:spMk id="2" creationId="{59439684-315B-625D-B53C-0B6ECCCEE0CA}"/>
          </ac:spMkLst>
        </pc:spChg>
        <pc:spChg chg="mod">
          <ac:chgData name="Zsuzsanna Bukucs" userId="6e45e1d8-819d-4053-b0fc-c7ca31fd3e46" providerId="ADAL" clId="{BB5D8335-B4A7-422D-BFCC-F0419DB0BB7F}" dt="2022-11-16T19:27:35.408" v="3796" actId="1076"/>
          <ac:spMkLst>
            <pc:docMk/>
            <pc:sldMk cId="2746761865" sldId="279"/>
            <ac:spMk id="3" creationId="{05136B7D-DDBE-F27B-CEDA-C91B5CBBB868}"/>
          </ac:spMkLst>
        </pc:spChg>
        <pc:picChg chg="add del mod">
          <ac:chgData name="Zsuzsanna Bukucs" userId="6e45e1d8-819d-4053-b0fc-c7ca31fd3e46" providerId="ADAL" clId="{BB5D8335-B4A7-422D-BFCC-F0419DB0BB7F}" dt="2022-11-15T13:38:03.433" v="2070" actId="478"/>
          <ac:picMkLst>
            <pc:docMk/>
            <pc:sldMk cId="2746761865" sldId="279"/>
            <ac:picMk id="5" creationId="{CB965399-A3FB-8A6E-C3EF-5ECA3FC1AA46}"/>
          </ac:picMkLst>
        </pc:picChg>
        <pc:picChg chg="add mod">
          <ac:chgData name="Zsuzsanna Bukucs" userId="6e45e1d8-819d-4053-b0fc-c7ca31fd3e46" providerId="ADAL" clId="{BB5D8335-B4A7-422D-BFCC-F0419DB0BB7F}" dt="2022-11-15T13:38:16.753" v="2074" actId="1076"/>
          <ac:picMkLst>
            <pc:docMk/>
            <pc:sldMk cId="2746761865" sldId="279"/>
            <ac:picMk id="7" creationId="{0FE030DC-B165-4278-33B0-932D8AFD3514}"/>
          </ac:picMkLst>
        </pc:picChg>
      </pc:sldChg>
      <pc:sldChg chg="del">
        <pc:chgData name="Zsuzsanna Bukucs" userId="6e45e1d8-819d-4053-b0fc-c7ca31fd3e46" providerId="ADAL" clId="{BB5D8335-B4A7-422D-BFCC-F0419DB0BB7F}" dt="2022-11-15T12:24:59.351" v="19" actId="47"/>
        <pc:sldMkLst>
          <pc:docMk/>
          <pc:sldMk cId="408746712" sldId="280"/>
        </pc:sldMkLst>
      </pc:sldChg>
      <pc:sldChg chg="addSp modSp new mod">
        <pc:chgData name="Zsuzsanna Bukucs" userId="6e45e1d8-819d-4053-b0fc-c7ca31fd3e46" providerId="ADAL" clId="{BB5D8335-B4A7-422D-BFCC-F0419DB0BB7F}" dt="2022-11-15T13:23:27.518" v="1317" actId="20577"/>
        <pc:sldMkLst>
          <pc:docMk/>
          <pc:sldMk cId="729164013" sldId="280"/>
        </pc:sldMkLst>
        <pc:spChg chg="mod">
          <ac:chgData name="Zsuzsanna Bukucs" userId="6e45e1d8-819d-4053-b0fc-c7ca31fd3e46" providerId="ADAL" clId="{BB5D8335-B4A7-422D-BFCC-F0419DB0BB7F}" dt="2022-11-15T13:14:52.677" v="869" actId="20577"/>
          <ac:spMkLst>
            <pc:docMk/>
            <pc:sldMk cId="729164013" sldId="280"/>
            <ac:spMk id="2" creationId="{51F9C6FD-81B0-8926-DE0A-0704A419B0CD}"/>
          </ac:spMkLst>
        </pc:spChg>
        <pc:spChg chg="mod">
          <ac:chgData name="Zsuzsanna Bukucs" userId="6e45e1d8-819d-4053-b0fc-c7ca31fd3e46" providerId="ADAL" clId="{BB5D8335-B4A7-422D-BFCC-F0419DB0BB7F}" dt="2022-11-15T13:23:27.518" v="1317" actId="20577"/>
          <ac:spMkLst>
            <pc:docMk/>
            <pc:sldMk cId="729164013" sldId="280"/>
            <ac:spMk id="3" creationId="{9423D0CE-2FB7-335B-C7DF-E2132D2F7B64}"/>
          </ac:spMkLst>
        </pc:spChg>
        <pc:picChg chg="add mod">
          <ac:chgData name="Zsuzsanna Bukucs" userId="6e45e1d8-819d-4053-b0fc-c7ca31fd3e46" providerId="ADAL" clId="{BB5D8335-B4A7-422D-BFCC-F0419DB0BB7F}" dt="2022-11-15T13:23:12.548" v="1313" actId="1076"/>
          <ac:picMkLst>
            <pc:docMk/>
            <pc:sldMk cId="729164013" sldId="280"/>
            <ac:picMk id="5" creationId="{5E4B177C-C1C7-0353-02CD-22329769498D}"/>
          </ac:picMkLst>
        </pc:picChg>
      </pc:sldChg>
      <pc:sldChg chg="del">
        <pc:chgData name="Zsuzsanna Bukucs" userId="6e45e1d8-819d-4053-b0fc-c7ca31fd3e46" providerId="ADAL" clId="{BB5D8335-B4A7-422D-BFCC-F0419DB0BB7F}" dt="2022-11-15T12:24:58.154" v="18" actId="47"/>
        <pc:sldMkLst>
          <pc:docMk/>
          <pc:sldMk cId="105541002" sldId="281"/>
        </pc:sldMkLst>
      </pc:sldChg>
      <pc:sldChg chg="addSp delSp modSp new mod ord">
        <pc:chgData name="Zsuzsanna Bukucs" userId="6e45e1d8-819d-4053-b0fc-c7ca31fd3e46" providerId="ADAL" clId="{BB5D8335-B4A7-422D-BFCC-F0419DB0BB7F}" dt="2022-11-15T13:20:01.732" v="1213"/>
        <pc:sldMkLst>
          <pc:docMk/>
          <pc:sldMk cId="2281947896" sldId="281"/>
        </pc:sldMkLst>
        <pc:spChg chg="mod">
          <ac:chgData name="Zsuzsanna Bukucs" userId="6e45e1d8-819d-4053-b0fc-c7ca31fd3e46" providerId="ADAL" clId="{BB5D8335-B4A7-422D-BFCC-F0419DB0BB7F}" dt="2022-11-15T13:16:51.266" v="1027" actId="20577"/>
          <ac:spMkLst>
            <pc:docMk/>
            <pc:sldMk cId="2281947896" sldId="281"/>
            <ac:spMk id="2" creationId="{6B983797-E2EF-F65B-F138-7C609F4DBABE}"/>
          </ac:spMkLst>
        </pc:spChg>
        <pc:spChg chg="mod">
          <ac:chgData name="Zsuzsanna Bukucs" userId="6e45e1d8-819d-4053-b0fc-c7ca31fd3e46" providerId="ADAL" clId="{BB5D8335-B4A7-422D-BFCC-F0419DB0BB7F}" dt="2022-11-15T13:19:34.586" v="1211" actId="1076"/>
          <ac:spMkLst>
            <pc:docMk/>
            <pc:sldMk cId="2281947896" sldId="281"/>
            <ac:spMk id="3" creationId="{D9FB8327-00B9-6F1D-151A-46CE0FDB6577}"/>
          </ac:spMkLst>
        </pc:spChg>
        <pc:spChg chg="add del mod topLvl">
          <ac:chgData name="Zsuzsanna Bukucs" userId="6e45e1d8-819d-4053-b0fc-c7ca31fd3e46" providerId="ADAL" clId="{BB5D8335-B4A7-422D-BFCC-F0419DB0BB7F}" dt="2022-11-15T13:18:42.346" v="1198" actId="478"/>
          <ac:spMkLst>
            <pc:docMk/>
            <pc:sldMk cId="2281947896" sldId="281"/>
            <ac:spMk id="5" creationId="{832A7C59-EA0E-935F-4095-9EF6382DD593}"/>
          </ac:spMkLst>
        </pc:spChg>
        <pc:spChg chg="add del mod topLvl">
          <ac:chgData name="Zsuzsanna Bukucs" userId="6e45e1d8-819d-4053-b0fc-c7ca31fd3e46" providerId="ADAL" clId="{BB5D8335-B4A7-422D-BFCC-F0419DB0BB7F}" dt="2022-11-15T13:18:32.076" v="1197" actId="478"/>
          <ac:spMkLst>
            <pc:docMk/>
            <pc:sldMk cId="2281947896" sldId="281"/>
            <ac:spMk id="6" creationId="{06D46C2D-03F4-9FB4-606A-C8A4C583BD94}"/>
          </ac:spMkLst>
        </pc:spChg>
        <pc:grpChg chg="add del mod">
          <ac:chgData name="Zsuzsanna Bukucs" userId="6e45e1d8-819d-4053-b0fc-c7ca31fd3e46" providerId="ADAL" clId="{BB5D8335-B4A7-422D-BFCC-F0419DB0BB7F}" dt="2022-11-15T13:18:32.076" v="1197" actId="478"/>
          <ac:grpSpMkLst>
            <pc:docMk/>
            <pc:sldMk cId="2281947896" sldId="281"/>
            <ac:grpSpMk id="4" creationId="{801AF750-1FF9-64BF-A8A2-6CD0B55F0377}"/>
          </ac:grpSpMkLst>
        </pc:grpChg>
        <pc:graphicFrameChg chg="add mod">
          <ac:chgData name="Zsuzsanna Bukucs" userId="6e45e1d8-819d-4053-b0fc-c7ca31fd3e46" providerId="ADAL" clId="{BB5D8335-B4A7-422D-BFCC-F0419DB0BB7F}" dt="2022-11-15T13:18:52.300" v="1200" actId="1076"/>
          <ac:graphicFrameMkLst>
            <pc:docMk/>
            <pc:sldMk cId="2281947896" sldId="281"/>
            <ac:graphicFrameMk id="7" creationId="{459009C5-0947-79E9-A979-5CD6DD8C0D44}"/>
          </ac:graphicFrameMkLst>
        </pc:graphicFrameChg>
      </pc:sldChg>
      <pc:sldChg chg="addSp modSp new mod">
        <pc:chgData name="Zsuzsanna Bukucs" userId="6e45e1d8-819d-4053-b0fc-c7ca31fd3e46" providerId="ADAL" clId="{BB5D8335-B4A7-422D-BFCC-F0419DB0BB7F}" dt="2022-11-15T14:07:14.599" v="3402" actId="1076"/>
        <pc:sldMkLst>
          <pc:docMk/>
          <pc:sldMk cId="1634793070" sldId="282"/>
        </pc:sldMkLst>
        <pc:spChg chg="mod">
          <ac:chgData name="Zsuzsanna Bukucs" userId="6e45e1d8-819d-4053-b0fc-c7ca31fd3e46" providerId="ADAL" clId="{BB5D8335-B4A7-422D-BFCC-F0419DB0BB7F}" dt="2022-11-15T13:24:33.225" v="1342" actId="20577"/>
          <ac:spMkLst>
            <pc:docMk/>
            <pc:sldMk cId="1634793070" sldId="282"/>
            <ac:spMk id="2" creationId="{4621240D-99F5-9BE2-09FA-8600A14E5A64}"/>
          </ac:spMkLst>
        </pc:spChg>
        <pc:spChg chg="mod">
          <ac:chgData name="Zsuzsanna Bukucs" userId="6e45e1d8-819d-4053-b0fc-c7ca31fd3e46" providerId="ADAL" clId="{BB5D8335-B4A7-422D-BFCC-F0419DB0BB7F}" dt="2022-11-15T14:07:04.229" v="3401" actId="27636"/>
          <ac:spMkLst>
            <pc:docMk/>
            <pc:sldMk cId="1634793070" sldId="282"/>
            <ac:spMk id="3" creationId="{D63A6AB6-8C6D-C80D-843E-D805E33827A8}"/>
          </ac:spMkLst>
        </pc:spChg>
        <pc:picChg chg="add mod">
          <ac:chgData name="Zsuzsanna Bukucs" userId="6e45e1d8-819d-4053-b0fc-c7ca31fd3e46" providerId="ADAL" clId="{BB5D8335-B4A7-422D-BFCC-F0419DB0BB7F}" dt="2022-11-15T14:07:14.599" v="3402" actId="1076"/>
          <ac:picMkLst>
            <pc:docMk/>
            <pc:sldMk cId="1634793070" sldId="282"/>
            <ac:picMk id="5" creationId="{44186190-9F1C-289C-A1CF-939949FF8CB6}"/>
          </ac:picMkLst>
        </pc:picChg>
      </pc:sldChg>
      <pc:sldChg chg="del">
        <pc:chgData name="Zsuzsanna Bukucs" userId="6e45e1d8-819d-4053-b0fc-c7ca31fd3e46" providerId="ADAL" clId="{BB5D8335-B4A7-422D-BFCC-F0419DB0BB7F}" dt="2022-11-15T12:24:25.557" v="8" actId="47"/>
        <pc:sldMkLst>
          <pc:docMk/>
          <pc:sldMk cId="3946204054" sldId="282"/>
        </pc:sldMkLst>
      </pc:sldChg>
      <pc:sldChg chg="addSp modSp new mod">
        <pc:chgData name="Zsuzsanna Bukucs" userId="6e45e1d8-819d-4053-b0fc-c7ca31fd3e46" providerId="ADAL" clId="{BB5D8335-B4A7-422D-BFCC-F0419DB0BB7F}" dt="2022-11-15T13:35:50.613" v="2061" actId="1076"/>
        <pc:sldMkLst>
          <pc:docMk/>
          <pc:sldMk cId="1324994504" sldId="283"/>
        </pc:sldMkLst>
        <pc:spChg chg="mod">
          <ac:chgData name="Zsuzsanna Bukucs" userId="6e45e1d8-819d-4053-b0fc-c7ca31fd3e46" providerId="ADAL" clId="{BB5D8335-B4A7-422D-BFCC-F0419DB0BB7F}" dt="2022-11-15T13:31:47.654" v="1820" actId="20577"/>
          <ac:spMkLst>
            <pc:docMk/>
            <pc:sldMk cId="1324994504" sldId="283"/>
            <ac:spMk id="2" creationId="{65958358-77FF-2DE1-AD5C-98C18B7185C6}"/>
          </ac:spMkLst>
        </pc:spChg>
        <pc:spChg chg="mod">
          <ac:chgData name="Zsuzsanna Bukucs" userId="6e45e1d8-819d-4053-b0fc-c7ca31fd3e46" providerId="ADAL" clId="{BB5D8335-B4A7-422D-BFCC-F0419DB0BB7F}" dt="2022-11-15T13:35:03.273" v="2057" actId="1076"/>
          <ac:spMkLst>
            <pc:docMk/>
            <pc:sldMk cId="1324994504" sldId="283"/>
            <ac:spMk id="3" creationId="{2154E3D6-843A-6392-6B7C-E236375DCDFF}"/>
          </ac:spMkLst>
        </pc:spChg>
        <pc:picChg chg="add mod">
          <ac:chgData name="Zsuzsanna Bukucs" userId="6e45e1d8-819d-4053-b0fc-c7ca31fd3e46" providerId="ADAL" clId="{BB5D8335-B4A7-422D-BFCC-F0419DB0BB7F}" dt="2022-11-15T13:35:50.613" v="2061" actId="1076"/>
          <ac:picMkLst>
            <pc:docMk/>
            <pc:sldMk cId="1324994504" sldId="283"/>
            <ac:picMk id="5" creationId="{25B366A6-994E-4BE1-6A07-DC4147C9EE4E}"/>
          </ac:picMkLst>
        </pc:picChg>
      </pc:sldChg>
      <pc:sldChg chg="del">
        <pc:chgData name="Zsuzsanna Bukucs" userId="6e45e1d8-819d-4053-b0fc-c7ca31fd3e46" providerId="ADAL" clId="{BB5D8335-B4A7-422D-BFCC-F0419DB0BB7F}" dt="2022-11-15T12:25:05.260" v="22" actId="47"/>
        <pc:sldMkLst>
          <pc:docMk/>
          <pc:sldMk cId="3760215389" sldId="283"/>
        </pc:sldMkLst>
      </pc:sldChg>
      <pc:sldChg chg="del">
        <pc:chgData name="Zsuzsanna Bukucs" userId="6e45e1d8-819d-4053-b0fc-c7ca31fd3e46" providerId="ADAL" clId="{BB5D8335-B4A7-422D-BFCC-F0419DB0BB7F}" dt="2022-11-15T12:23:49.369" v="1" actId="47"/>
        <pc:sldMkLst>
          <pc:docMk/>
          <pc:sldMk cId="1258104313" sldId="284"/>
        </pc:sldMkLst>
      </pc:sldChg>
      <pc:sldChg chg="addSp modSp new mod">
        <pc:chgData name="Zsuzsanna Bukucs" userId="6e45e1d8-819d-4053-b0fc-c7ca31fd3e46" providerId="ADAL" clId="{BB5D8335-B4A7-422D-BFCC-F0419DB0BB7F}" dt="2022-11-15T13:43:14.622" v="2266" actId="20577"/>
        <pc:sldMkLst>
          <pc:docMk/>
          <pc:sldMk cId="2451440786" sldId="284"/>
        </pc:sldMkLst>
        <pc:spChg chg="mod">
          <ac:chgData name="Zsuzsanna Bukucs" userId="6e45e1d8-819d-4053-b0fc-c7ca31fd3e46" providerId="ADAL" clId="{BB5D8335-B4A7-422D-BFCC-F0419DB0BB7F}" dt="2022-11-15T13:38:57.473" v="2112" actId="20577"/>
          <ac:spMkLst>
            <pc:docMk/>
            <pc:sldMk cId="2451440786" sldId="284"/>
            <ac:spMk id="2" creationId="{F708CA50-2E48-F6F9-00C6-E1E95CC931B3}"/>
          </ac:spMkLst>
        </pc:spChg>
        <pc:spChg chg="mod">
          <ac:chgData name="Zsuzsanna Bukucs" userId="6e45e1d8-819d-4053-b0fc-c7ca31fd3e46" providerId="ADAL" clId="{BB5D8335-B4A7-422D-BFCC-F0419DB0BB7F}" dt="2022-11-15T13:43:14.622" v="2266" actId="20577"/>
          <ac:spMkLst>
            <pc:docMk/>
            <pc:sldMk cId="2451440786" sldId="284"/>
            <ac:spMk id="3" creationId="{3E4FFC5C-9860-AF02-F079-84FC52ECEBFA}"/>
          </ac:spMkLst>
        </pc:spChg>
        <pc:picChg chg="add mod">
          <ac:chgData name="Zsuzsanna Bukucs" userId="6e45e1d8-819d-4053-b0fc-c7ca31fd3e46" providerId="ADAL" clId="{BB5D8335-B4A7-422D-BFCC-F0419DB0BB7F}" dt="2022-11-15T13:42:55.083" v="2263" actId="1076"/>
          <ac:picMkLst>
            <pc:docMk/>
            <pc:sldMk cId="2451440786" sldId="284"/>
            <ac:picMk id="5" creationId="{C3491187-D1F9-0A6A-1803-8E739B87B717}"/>
          </ac:picMkLst>
        </pc:picChg>
        <pc:picChg chg="add mod">
          <ac:chgData name="Zsuzsanna Bukucs" userId="6e45e1d8-819d-4053-b0fc-c7ca31fd3e46" providerId="ADAL" clId="{BB5D8335-B4A7-422D-BFCC-F0419DB0BB7F}" dt="2022-11-15T13:42:51.932" v="2262" actId="14100"/>
          <ac:picMkLst>
            <pc:docMk/>
            <pc:sldMk cId="2451440786" sldId="284"/>
            <ac:picMk id="7" creationId="{A5FB6049-AA74-A7C0-0267-3697F81BF5F8}"/>
          </ac:picMkLst>
        </pc:picChg>
      </pc:sldChg>
      <pc:sldChg chg="addSp modSp new mod">
        <pc:chgData name="Zsuzsanna Bukucs" userId="6e45e1d8-819d-4053-b0fc-c7ca31fd3e46" providerId="ADAL" clId="{BB5D8335-B4A7-422D-BFCC-F0419DB0BB7F}" dt="2022-11-15T14:08:36.729" v="3410" actId="27636"/>
        <pc:sldMkLst>
          <pc:docMk/>
          <pc:sldMk cId="1481417673" sldId="285"/>
        </pc:sldMkLst>
        <pc:spChg chg="mod">
          <ac:chgData name="Zsuzsanna Bukucs" userId="6e45e1d8-819d-4053-b0fc-c7ca31fd3e46" providerId="ADAL" clId="{BB5D8335-B4A7-422D-BFCC-F0419DB0BB7F}" dt="2022-11-15T13:43:40.926" v="2295" actId="20577"/>
          <ac:spMkLst>
            <pc:docMk/>
            <pc:sldMk cId="1481417673" sldId="285"/>
            <ac:spMk id="2" creationId="{786F8CC6-CA61-A8A7-E3AA-CD10CD923A0A}"/>
          </ac:spMkLst>
        </pc:spChg>
        <pc:spChg chg="mod">
          <ac:chgData name="Zsuzsanna Bukucs" userId="6e45e1d8-819d-4053-b0fc-c7ca31fd3e46" providerId="ADAL" clId="{BB5D8335-B4A7-422D-BFCC-F0419DB0BB7F}" dt="2022-11-15T14:08:36.729" v="3410" actId="27636"/>
          <ac:spMkLst>
            <pc:docMk/>
            <pc:sldMk cId="1481417673" sldId="285"/>
            <ac:spMk id="3" creationId="{80D9E513-51FB-8B20-2512-0DC2D67678D3}"/>
          </ac:spMkLst>
        </pc:spChg>
        <pc:picChg chg="add mod">
          <ac:chgData name="Zsuzsanna Bukucs" userId="6e45e1d8-819d-4053-b0fc-c7ca31fd3e46" providerId="ADAL" clId="{BB5D8335-B4A7-422D-BFCC-F0419DB0BB7F}" dt="2022-11-15T14:08:22.139" v="3406" actId="1076"/>
          <ac:picMkLst>
            <pc:docMk/>
            <pc:sldMk cId="1481417673" sldId="285"/>
            <ac:picMk id="4" creationId="{24370CC4-0E36-1DEF-6565-30C3BEF51172}"/>
          </ac:picMkLst>
        </pc:picChg>
      </pc:sldChg>
      <pc:sldChg chg="addSp modSp new mod">
        <pc:chgData name="Zsuzsanna Bukucs" userId="6e45e1d8-819d-4053-b0fc-c7ca31fd3e46" providerId="ADAL" clId="{BB5D8335-B4A7-422D-BFCC-F0419DB0BB7F}" dt="2022-11-15T14:09:19.569" v="3415" actId="1076"/>
        <pc:sldMkLst>
          <pc:docMk/>
          <pc:sldMk cId="3778511910" sldId="286"/>
        </pc:sldMkLst>
        <pc:spChg chg="mod">
          <ac:chgData name="Zsuzsanna Bukucs" userId="6e45e1d8-819d-4053-b0fc-c7ca31fd3e46" providerId="ADAL" clId="{BB5D8335-B4A7-422D-BFCC-F0419DB0BB7F}" dt="2022-11-15T13:50:20.671" v="2822" actId="27636"/>
          <ac:spMkLst>
            <pc:docMk/>
            <pc:sldMk cId="3778511910" sldId="286"/>
            <ac:spMk id="2" creationId="{5702C3F6-6921-B6AC-79EF-60E5A8DA5E26}"/>
          </ac:spMkLst>
        </pc:spChg>
        <pc:spChg chg="mod">
          <ac:chgData name="Zsuzsanna Bukucs" userId="6e45e1d8-819d-4053-b0fc-c7ca31fd3e46" providerId="ADAL" clId="{BB5D8335-B4A7-422D-BFCC-F0419DB0BB7F}" dt="2022-11-15T14:09:06.899" v="3412" actId="14100"/>
          <ac:spMkLst>
            <pc:docMk/>
            <pc:sldMk cId="3778511910" sldId="286"/>
            <ac:spMk id="3" creationId="{ED3AA505-E247-6723-3C9A-60F84F96DDA4}"/>
          </ac:spMkLst>
        </pc:spChg>
        <pc:picChg chg="add mod">
          <ac:chgData name="Zsuzsanna Bukucs" userId="6e45e1d8-819d-4053-b0fc-c7ca31fd3e46" providerId="ADAL" clId="{BB5D8335-B4A7-422D-BFCC-F0419DB0BB7F}" dt="2022-11-15T14:09:19.569" v="3415" actId="1076"/>
          <ac:picMkLst>
            <pc:docMk/>
            <pc:sldMk cId="3778511910" sldId="286"/>
            <ac:picMk id="5" creationId="{C57EDE26-FDE8-61D6-5BF8-2F87EB9BC058}"/>
          </ac:picMkLst>
        </pc:picChg>
      </pc:sldChg>
      <pc:sldChg chg="modSp new mod">
        <pc:chgData name="Zsuzsanna Bukucs" userId="6e45e1d8-819d-4053-b0fc-c7ca31fd3e46" providerId="ADAL" clId="{BB5D8335-B4A7-422D-BFCC-F0419DB0BB7F}" dt="2022-11-15T14:09:34.268" v="3417" actId="20577"/>
        <pc:sldMkLst>
          <pc:docMk/>
          <pc:sldMk cId="3114042717" sldId="287"/>
        </pc:sldMkLst>
        <pc:spChg chg="mod">
          <ac:chgData name="Zsuzsanna Bukucs" userId="6e45e1d8-819d-4053-b0fc-c7ca31fd3e46" providerId="ADAL" clId="{BB5D8335-B4A7-422D-BFCC-F0419DB0BB7F}" dt="2022-11-15T13:51:17.191" v="2882" actId="20577"/>
          <ac:spMkLst>
            <pc:docMk/>
            <pc:sldMk cId="3114042717" sldId="287"/>
            <ac:spMk id="2" creationId="{0887B157-576B-E4D4-DAB1-56D627820E53}"/>
          </ac:spMkLst>
        </pc:spChg>
        <pc:spChg chg="mod">
          <ac:chgData name="Zsuzsanna Bukucs" userId="6e45e1d8-819d-4053-b0fc-c7ca31fd3e46" providerId="ADAL" clId="{BB5D8335-B4A7-422D-BFCC-F0419DB0BB7F}" dt="2022-11-15T14:09:34.268" v="3417" actId="20577"/>
          <ac:spMkLst>
            <pc:docMk/>
            <pc:sldMk cId="3114042717" sldId="287"/>
            <ac:spMk id="3" creationId="{D90808FE-93EA-7A38-847D-543C412F50B6}"/>
          </ac:spMkLst>
        </pc:spChg>
      </pc:sldChg>
      <pc:sldChg chg="addSp delSp modSp new mod">
        <pc:chgData name="Zsuzsanna Bukucs" userId="6e45e1d8-819d-4053-b0fc-c7ca31fd3e46" providerId="ADAL" clId="{BB5D8335-B4A7-422D-BFCC-F0419DB0BB7F}" dt="2022-11-15T14:22:05.807" v="3454" actId="1076"/>
        <pc:sldMkLst>
          <pc:docMk/>
          <pc:sldMk cId="29217019" sldId="288"/>
        </pc:sldMkLst>
        <pc:spChg chg="del">
          <ac:chgData name="Zsuzsanna Bukucs" userId="6e45e1d8-819d-4053-b0fc-c7ca31fd3e46" providerId="ADAL" clId="{BB5D8335-B4A7-422D-BFCC-F0419DB0BB7F}" dt="2022-11-15T14:18:03.058" v="3422" actId="478"/>
          <ac:spMkLst>
            <pc:docMk/>
            <pc:sldMk cId="29217019" sldId="288"/>
            <ac:spMk id="2" creationId="{3FDA89CE-AACC-98BE-F67A-F3D8D3E92710}"/>
          </ac:spMkLst>
        </pc:spChg>
        <pc:spChg chg="del">
          <ac:chgData name="Zsuzsanna Bukucs" userId="6e45e1d8-819d-4053-b0fc-c7ca31fd3e46" providerId="ADAL" clId="{BB5D8335-B4A7-422D-BFCC-F0419DB0BB7F}" dt="2022-11-15T14:17:43.162" v="3419" actId="22"/>
          <ac:spMkLst>
            <pc:docMk/>
            <pc:sldMk cId="29217019" sldId="288"/>
            <ac:spMk id="3" creationId="{E71A1B75-7262-64A6-9DE4-02AAFB56894B}"/>
          </ac:spMkLst>
        </pc:spChg>
        <pc:spChg chg="add mod">
          <ac:chgData name="Zsuzsanna Bukucs" userId="6e45e1d8-819d-4053-b0fc-c7ca31fd3e46" providerId="ADAL" clId="{BB5D8335-B4A7-422D-BFCC-F0419DB0BB7F}" dt="2022-11-15T14:20:40.787" v="3446" actId="20577"/>
          <ac:spMkLst>
            <pc:docMk/>
            <pc:sldMk cId="29217019" sldId="288"/>
            <ac:spMk id="7" creationId="{634D2827-AC5F-DBD8-3A56-7DEB91F41EB7}"/>
          </ac:spMkLst>
        </pc:spChg>
        <pc:spChg chg="add del mod">
          <ac:chgData name="Zsuzsanna Bukucs" userId="6e45e1d8-819d-4053-b0fc-c7ca31fd3e46" providerId="ADAL" clId="{BB5D8335-B4A7-422D-BFCC-F0419DB0BB7F}" dt="2022-11-15T14:21:38.167" v="3450" actId="478"/>
          <ac:spMkLst>
            <pc:docMk/>
            <pc:sldMk cId="29217019" sldId="288"/>
            <ac:spMk id="8" creationId="{AAF136AE-8B85-2C35-60A4-508391F8682C}"/>
          </ac:spMkLst>
        </pc:spChg>
        <pc:spChg chg="add del">
          <ac:chgData name="Zsuzsanna Bukucs" userId="6e45e1d8-819d-4053-b0fc-c7ca31fd3e46" providerId="ADAL" clId="{BB5D8335-B4A7-422D-BFCC-F0419DB0BB7F}" dt="2022-11-15T14:19:48.397" v="3431" actId="26606"/>
          <ac:spMkLst>
            <pc:docMk/>
            <pc:sldMk cId="29217019" sldId="288"/>
            <ac:spMk id="10" creationId="{F18A635B-E9CE-2E28-637D-81383A168BD8}"/>
          </ac:spMkLst>
        </pc:spChg>
        <pc:picChg chg="add del mod ord">
          <ac:chgData name="Zsuzsanna Bukucs" userId="6e45e1d8-819d-4053-b0fc-c7ca31fd3e46" providerId="ADAL" clId="{BB5D8335-B4A7-422D-BFCC-F0419DB0BB7F}" dt="2022-11-15T14:21:30.053" v="3447" actId="478"/>
          <ac:picMkLst>
            <pc:docMk/>
            <pc:sldMk cId="29217019" sldId="288"/>
            <ac:picMk id="5" creationId="{E953BC52-057E-0FBC-0608-973EBF4A8316}"/>
          </ac:picMkLst>
        </pc:picChg>
        <pc:picChg chg="add mod">
          <ac:chgData name="Zsuzsanna Bukucs" userId="6e45e1d8-819d-4053-b0fc-c7ca31fd3e46" providerId="ADAL" clId="{BB5D8335-B4A7-422D-BFCC-F0419DB0BB7F}" dt="2022-11-15T14:22:05.807" v="3454" actId="1076"/>
          <ac:picMkLst>
            <pc:docMk/>
            <pc:sldMk cId="29217019" sldId="288"/>
            <ac:picMk id="11" creationId="{8A77F5CC-8D9D-2E9B-4B52-55DD93364BF7}"/>
          </ac:picMkLst>
        </pc:picChg>
      </pc:sldChg>
      <pc:sldChg chg="modSp new mod ord">
        <pc:chgData name="Zsuzsanna Bukucs" userId="6e45e1d8-819d-4053-b0fc-c7ca31fd3e46" providerId="ADAL" clId="{BB5D8335-B4A7-422D-BFCC-F0419DB0BB7F}" dt="2022-11-16T19:18:57.706" v="3503" actId="20577"/>
        <pc:sldMkLst>
          <pc:docMk/>
          <pc:sldMk cId="1338662300" sldId="289"/>
        </pc:sldMkLst>
        <pc:spChg chg="mod">
          <ac:chgData name="Zsuzsanna Bukucs" userId="6e45e1d8-819d-4053-b0fc-c7ca31fd3e46" providerId="ADAL" clId="{BB5D8335-B4A7-422D-BFCC-F0419DB0BB7F}" dt="2022-11-16T19:18:57.706" v="3503" actId="20577"/>
          <ac:spMkLst>
            <pc:docMk/>
            <pc:sldMk cId="1338662300" sldId="289"/>
            <ac:spMk id="2" creationId="{A42FFB1A-3FDB-5FB4-45DF-70E5DB5E8B54}"/>
          </ac:spMkLst>
        </pc:spChg>
        <pc:spChg chg="mod">
          <ac:chgData name="Zsuzsanna Bukucs" userId="6e45e1d8-819d-4053-b0fc-c7ca31fd3e46" providerId="ADAL" clId="{BB5D8335-B4A7-422D-BFCC-F0419DB0BB7F}" dt="2022-11-16T19:18:43.499" v="3495" actId="20577"/>
          <ac:spMkLst>
            <pc:docMk/>
            <pc:sldMk cId="1338662300" sldId="289"/>
            <ac:spMk id="3" creationId="{B0060CB1-09DA-464B-1CFE-12FB04E5B06A}"/>
          </ac:spMkLst>
        </pc:spChg>
      </pc:sldChg>
      <pc:sldChg chg="del">
        <pc:chgData name="Zsuzsanna Bukucs" userId="6e45e1d8-819d-4053-b0fc-c7ca31fd3e46" providerId="ADAL" clId="{BB5D8335-B4A7-422D-BFCC-F0419DB0BB7F}" dt="2022-11-15T12:23:44.047" v="0" actId="47"/>
        <pc:sldMkLst>
          <pc:docMk/>
          <pc:sldMk cId="3401672820" sldId="322"/>
        </pc:sldMkLst>
      </pc:sldChg>
      <pc:sldChg chg="del">
        <pc:chgData name="Zsuzsanna Bukucs" userId="6e45e1d8-819d-4053-b0fc-c7ca31fd3e46" providerId="ADAL" clId="{BB5D8335-B4A7-422D-BFCC-F0419DB0BB7F}" dt="2022-11-15T12:24:23.813" v="6" actId="47"/>
        <pc:sldMkLst>
          <pc:docMk/>
          <pc:sldMk cId="1490676271" sldId="345"/>
        </pc:sldMkLst>
      </pc:sldChg>
      <pc:sldChg chg="del">
        <pc:chgData name="Zsuzsanna Bukucs" userId="6e45e1d8-819d-4053-b0fc-c7ca31fd3e46" providerId="ADAL" clId="{BB5D8335-B4A7-422D-BFCC-F0419DB0BB7F}" dt="2022-11-15T12:24:45.196" v="13" actId="47"/>
        <pc:sldMkLst>
          <pc:docMk/>
          <pc:sldMk cId="1780689839" sldId="346"/>
        </pc:sldMkLst>
      </pc:sldChg>
      <pc:sldChg chg="del">
        <pc:chgData name="Zsuzsanna Bukucs" userId="6e45e1d8-819d-4053-b0fc-c7ca31fd3e46" providerId="ADAL" clId="{BB5D8335-B4A7-422D-BFCC-F0419DB0BB7F}" dt="2022-11-15T12:24:45.747" v="14" actId="47"/>
        <pc:sldMkLst>
          <pc:docMk/>
          <pc:sldMk cId="1577052981" sldId="348"/>
        </pc:sldMkLst>
      </pc:sldChg>
      <pc:sldChg chg="del">
        <pc:chgData name="Zsuzsanna Bukucs" userId="6e45e1d8-819d-4053-b0fc-c7ca31fd3e46" providerId="ADAL" clId="{BB5D8335-B4A7-422D-BFCC-F0419DB0BB7F}" dt="2022-11-15T12:24:49.799" v="15" actId="47"/>
        <pc:sldMkLst>
          <pc:docMk/>
          <pc:sldMk cId="2358667200" sldId="349"/>
        </pc:sldMkLst>
      </pc:sldChg>
      <pc:sldChg chg="del">
        <pc:chgData name="Zsuzsanna Bukucs" userId="6e45e1d8-819d-4053-b0fc-c7ca31fd3e46" providerId="ADAL" clId="{BB5D8335-B4A7-422D-BFCC-F0419DB0BB7F}" dt="2022-11-15T12:24:50.855" v="16" actId="47"/>
        <pc:sldMkLst>
          <pc:docMk/>
          <pc:sldMk cId="3941672883" sldId="350"/>
        </pc:sldMkLst>
      </pc:sldChg>
      <pc:sldChg chg="del">
        <pc:chgData name="Zsuzsanna Bukucs" userId="6e45e1d8-819d-4053-b0fc-c7ca31fd3e46" providerId="ADAL" clId="{BB5D8335-B4A7-422D-BFCC-F0419DB0BB7F}" dt="2022-11-15T12:25:02.710" v="20" actId="47"/>
        <pc:sldMkLst>
          <pc:docMk/>
          <pc:sldMk cId="810974148" sldId="35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BD37A3-179E-4860-ADD5-6981B1E408A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972C9F0-F5F9-4B00-BE27-9DC6C8825FDA}">
      <dgm:prSet phldrT="[Szöveg]"/>
      <dgm:spPr>
        <a:effectLst>
          <a:innerShdw blurRad="63500" dist="50800" dir="135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hu-HU" b="1" dirty="0"/>
            <a:t>célok</a:t>
          </a:r>
        </a:p>
      </dgm:t>
    </dgm:pt>
    <dgm:pt modelId="{30D1446F-F5B1-47A6-AD66-B26DF3EF3103}" type="parTrans" cxnId="{D7419D87-4821-4997-9778-C159F6A7F435}">
      <dgm:prSet/>
      <dgm:spPr/>
      <dgm:t>
        <a:bodyPr/>
        <a:lstStyle/>
        <a:p>
          <a:endParaRPr lang="hu-HU"/>
        </a:p>
      </dgm:t>
    </dgm:pt>
    <dgm:pt modelId="{FCDE0766-739F-407C-846F-07BC2A1BAB06}" type="sibTrans" cxnId="{D7419D87-4821-4997-9778-C159F6A7F435}">
      <dgm:prSet/>
      <dgm:spPr/>
      <dgm:t>
        <a:bodyPr/>
        <a:lstStyle/>
        <a:p>
          <a:endParaRPr lang="hu-HU"/>
        </a:p>
      </dgm:t>
    </dgm:pt>
    <dgm:pt modelId="{1C908FF5-41B7-4642-8810-BEE295BDC099}">
      <dgm:prSet phldrT="[Szöveg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effectLst>
          <a:innerShdw blurRad="63500" dist="50800" dir="135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hu-HU" b="1" dirty="0"/>
            <a:t>erőforrások</a:t>
          </a:r>
        </a:p>
      </dgm:t>
    </dgm:pt>
    <dgm:pt modelId="{A6B06CC6-1866-4365-AB35-BCC9D545ED0D}" type="parTrans" cxnId="{84F20A45-3F0B-4A01-AF0E-DE21A453689F}">
      <dgm:prSet/>
      <dgm:spPr/>
      <dgm:t>
        <a:bodyPr/>
        <a:lstStyle/>
        <a:p>
          <a:endParaRPr lang="hu-HU"/>
        </a:p>
      </dgm:t>
    </dgm:pt>
    <dgm:pt modelId="{0EA24C98-DDC3-440D-B806-BE8F85C64293}" type="sibTrans" cxnId="{84F20A45-3F0B-4A01-AF0E-DE21A453689F}">
      <dgm:prSet/>
      <dgm:spPr/>
      <dgm:t>
        <a:bodyPr/>
        <a:lstStyle/>
        <a:p>
          <a:endParaRPr lang="hu-HU"/>
        </a:p>
      </dgm:t>
    </dgm:pt>
    <dgm:pt modelId="{7D9DD566-A3A4-4CCD-B628-7A25B458B14F}">
      <dgm:prSet phldrT="[Szöveg]"/>
      <dgm:spPr>
        <a:effectLst>
          <a:innerShdw blurRad="63500" dist="50800" dir="135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hu-HU" b="1" dirty="0"/>
            <a:t>alternatívák</a:t>
          </a:r>
        </a:p>
      </dgm:t>
    </dgm:pt>
    <dgm:pt modelId="{D79911BE-3F38-488A-ACCD-085E889DEAE7}" type="parTrans" cxnId="{CDF43D63-E970-4FEE-9535-015D7AD6E786}">
      <dgm:prSet/>
      <dgm:spPr/>
      <dgm:t>
        <a:bodyPr/>
        <a:lstStyle/>
        <a:p>
          <a:endParaRPr lang="hu-HU"/>
        </a:p>
      </dgm:t>
    </dgm:pt>
    <dgm:pt modelId="{F4A02347-280C-4F79-AF94-788106D0178E}" type="sibTrans" cxnId="{CDF43D63-E970-4FEE-9535-015D7AD6E786}">
      <dgm:prSet/>
      <dgm:spPr/>
      <dgm:t>
        <a:bodyPr/>
        <a:lstStyle/>
        <a:p>
          <a:endParaRPr lang="hu-HU"/>
        </a:p>
      </dgm:t>
    </dgm:pt>
    <dgm:pt modelId="{9F375944-FE4A-4373-AA5C-07F277B59E20}">
      <dgm:prSet phldrT="[Szöveg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effectLst>
          <a:innerShdw blurRad="63500" dist="50800" dir="135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hu-HU" b="1" dirty="0"/>
            <a:t>megvalósítás-ellenőrzés</a:t>
          </a:r>
        </a:p>
      </dgm:t>
    </dgm:pt>
    <dgm:pt modelId="{DB1B29D0-025F-4B9C-B7CA-DB4D1D0096C6}" type="parTrans" cxnId="{BE66DDF2-B7DB-4E04-B28A-3C3544D26F1B}">
      <dgm:prSet/>
      <dgm:spPr/>
      <dgm:t>
        <a:bodyPr/>
        <a:lstStyle/>
        <a:p>
          <a:endParaRPr lang="hu-HU"/>
        </a:p>
      </dgm:t>
    </dgm:pt>
    <dgm:pt modelId="{582A9592-856B-4BDF-AF09-1E13A376D38C}" type="sibTrans" cxnId="{BE66DDF2-B7DB-4E04-B28A-3C3544D26F1B}">
      <dgm:prSet/>
      <dgm:spPr/>
      <dgm:t>
        <a:bodyPr/>
        <a:lstStyle/>
        <a:p>
          <a:endParaRPr lang="hu-HU"/>
        </a:p>
      </dgm:t>
    </dgm:pt>
    <dgm:pt modelId="{1704069A-5D79-4241-A726-821C555BB8EB}">
      <dgm:prSet phldrT="[Szöveg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effectLst>
          <a:innerShdw blurRad="63500" dist="50800" dir="135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hu-HU" b="1" dirty="0"/>
            <a:t>döntés</a:t>
          </a:r>
        </a:p>
      </dgm:t>
    </dgm:pt>
    <dgm:pt modelId="{16FECC4F-2B14-435C-AF6E-C0ABE1E1C079}" type="parTrans" cxnId="{EF539D2D-2668-4EEE-9ED4-D5F654094BDC}">
      <dgm:prSet/>
      <dgm:spPr/>
      <dgm:t>
        <a:bodyPr/>
        <a:lstStyle/>
        <a:p>
          <a:endParaRPr lang="hu-HU"/>
        </a:p>
      </dgm:t>
    </dgm:pt>
    <dgm:pt modelId="{E5347353-AECA-4A44-B2DD-9DA7665BB502}" type="sibTrans" cxnId="{EF539D2D-2668-4EEE-9ED4-D5F654094BDC}">
      <dgm:prSet/>
      <dgm:spPr/>
      <dgm:t>
        <a:bodyPr/>
        <a:lstStyle/>
        <a:p>
          <a:endParaRPr lang="hu-HU"/>
        </a:p>
      </dgm:t>
    </dgm:pt>
    <dgm:pt modelId="{AA506AD6-69CC-4AB6-A1B7-3623776AE083}" type="pres">
      <dgm:prSet presAssocID="{8BBD37A3-179E-4860-ADD5-6981B1E408A0}" presName="CompostProcess" presStyleCnt="0">
        <dgm:presLayoutVars>
          <dgm:dir/>
          <dgm:resizeHandles val="exact"/>
        </dgm:presLayoutVars>
      </dgm:prSet>
      <dgm:spPr/>
    </dgm:pt>
    <dgm:pt modelId="{D8FC9404-4DE6-47D2-BCFF-D25DDD85CCA3}" type="pres">
      <dgm:prSet presAssocID="{8BBD37A3-179E-4860-ADD5-6981B1E408A0}" presName="arrow" presStyleLbl="bgShp" presStyleIdx="0" presStyleCnt="1" custLinFactNeighborX="-5588" custLinFactNeighborY="-713"/>
      <dgm:spPr>
        <a:ln>
          <a:solidFill>
            <a:schemeClr val="accent5">
              <a:lumMod val="50000"/>
            </a:schemeClr>
          </a:solidFill>
        </a:ln>
      </dgm:spPr>
    </dgm:pt>
    <dgm:pt modelId="{00E2B231-BCC5-4B4C-8B22-C8EB7CA7B77B}" type="pres">
      <dgm:prSet presAssocID="{8BBD37A3-179E-4860-ADD5-6981B1E408A0}" presName="linearProcess" presStyleCnt="0"/>
      <dgm:spPr/>
    </dgm:pt>
    <dgm:pt modelId="{4EC1F5D6-8B01-40AD-8CE1-2431043FF6C3}" type="pres">
      <dgm:prSet presAssocID="{A972C9F0-F5F9-4B00-BE27-9DC6C8825FDA}" presName="textNode" presStyleLbl="node1" presStyleIdx="0" presStyleCnt="5">
        <dgm:presLayoutVars>
          <dgm:bulletEnabled val="1"/>
        </dgm:presLayoutVars>
      </dgm:prSet>
      <dgm:spPr/>
    </dgm:pt>
    <dgm:pt modelId="{96035852-17A5-4802-A936-473E0A28333F}" type="pres">
      <dgm:prSet presAssocID="{FCDE0766-739F-407C-846F-07BC2A1BAB06}" presName="sibTrans" presStyleCnt="0"/>
      <dgm:spPr/>
    </dgm:pt>
    <dgm:pt modelId="{509CB86F-18F7-4E7C-B18E-9E26501E40EB}" type="pres">
      <dgm:prSet presAssocID="{1C908FF5-41B7-4642-8810-BEE295BDC099}" presName="textNode" presStyleLbl="node1" presStyleIdx="1" presStyleCnt="5" custLinFactNeighborX="-42595" custLinFactNeighborY="-903">
        <dgm:presLayoutVars>
          <dgm:bulletEnabled val="1"/>
        </dgm:presLayoutVars>
      </dgm:prSet>
      <dgm:spPr/>
    </dgm:pt>
    <dgm:pt modelId="{8B08499D-EF74-4CE8-9931-E0B4C7947B51}" type="pres">
      <dgm:prSet presAssocID="{0EA24C98-DDC3-440D-B806-BE8F85C64293}" presName="sibTrans" presStyleCnt="0"/>
      <dgm:spPr/>
    </dgm:pt>
    <dgm:pt modelId="{A2AD490F-7D32-4F2A-AE3F-A6C6DCD68255}" type="pres">
      <dgm:prSet presAssocID="{7D9DD566-A3A4-4CCD-B628-7A25B458B14F}" presName="textNode" presStyleLbl="node1" presStyleIdx="2" presStyleCnt="5" custLinFactNeighborX="-88127">
        <dgm:presLayoutVars>
          <dgm:bulletEnabled val="1"/>
        </dgm:presLayoutVars>
      </dgm:prSet>
      <dgm:spPr/>
    </dgm:pt>
    <dgm:pt modelId="{3361CE1B-DD00-46EF-9704-DA82B1C29B48}" type="pres">
      <dgm:prSet presAssocID="{F4A02347-280C-4F79-AF94-788106D0178E}" presName="sibTrans" presStyleCnt="0"/>
      <dgm:spPr/>
    </dgm:pt>
    <dgm:pt modelId="{A29DC288-21DD-41CC-973B-3E9D8F55040A}" type="pres">
      <dgm:prSet presAssocID="{1704069A-5D79-4241-A726-821C555BB8EB}" presName="textNode" presStyleLbl="node1" presStyleIdx="3" presStyleCnt="5" custLinFactX="-1305" custLinFactNeighborX="-100000" custLinFactNeighborY="0">
        <dgm:presLayoutVars>
          <dgm:bulletEnabled val="1"/>
        </dgm:presLayoutVars>
      </dgm:prSet>
      <dgm:spPr/>
    </dgm:pt>
    <dgm:pt modelId="{7BB319F4-7C4F-4A7C-A1E7-C1DEB7D66B1F}" type="pres">
      <dgm:prSet presAssocID="{E5347353-AECA-4A44-B2DD-9DA7665BB502}" presName="sibTrans" presStyleCnt="0"/>
      <dgm:spPr/>
    </dgm:pt>
    <dgm:pt modelId="{93CC18F0-CF36-4EAD-8EB8-3E27F688A93C}" type="pres">
      <dgm:prSet presAssocID="{9F375944-FE4A-4373-AA5C-07F277B59E20}" presName="textNode" presStyleLbl="node1" presStyleIdx="4" presStyleCnt="5" custLinFactX="-4549" custLinFactNeighborX="-100000" custLinFactNeighborY="3610">
        <dgm:presLayoutVars>
          <dgm:bulletEnabled val="1"/>
        </dgm:presLayoutVars>
      </dgm:prSet>
      <dgm:spPr/>
    </dgm:pt>
  </dgm:ptLst>
  <dgm:cxnLst>
    <dgm:cxn modelId="{7A80D703-08A0-489F-90FF-E422BD27CAB3}" type="presOf" srcId="{8BBD37A3-179E-4860-ADD5-6981B1E408A0}" destId="{AA506AD6-69CC-4AB6-A1B7-3623776AE083}" srcOrd="0" destOrd="0" presId="urn:microsoft.com/office/officeart/2005/8/layout/hProcess9"/>
    <dgm:cxn modelId="{1844F503-172F-43FD-91AE-A923C0185C8E}" type="presOf" srcId="{A972C9F0-F5F9-4B00-BE27-9DC6C8825FDA}" destId="{4EC1F5D6-8B01-40AD-8CE1-2431043FF6C3}" srcOrd="0" destOrd="0" presId="urn:microsoft.com/office/officeart/2005/8/layout/hProcess9"/>
    <dgm:cxn modelId="{7A91A017-0A6C-4D54-ADAB-B25D15F6EC77}" type="presOf" srcId="{1C908FF5-41B7-4642-8810-BEE295BDC099}" destId="{509CB86F-18F7-4E7C-B18E-9E26501E40EB}" srcOrd="0" destOrd="0" presId="urn:microsoft.com/office/officeart/2005/8/layout/hProcess9"/>
    <dgm:cxn modelId="{EF539D2D-2668-4EEE-9ED4-D5F654094BDC}" srcId="{8BBD37A3-179E-4860-ADD5-6981B1E408A0}" destId="{1704069A-5D79-4241-A726-821C555BB8EB}" srcOrd="3" destOrd="0" parTransId="{16FECC4F-2B14-435C-AF6E-C0ABE1E1C079}" sibTransId="{E5347353-AECA-4A44-B2DD-9DA7665BB502}"/>
    <dgm:cxn modelId="{CDF43D63-E970-4FEE-9535-015D7AD6E786}" srcId="{8BBD37A3-179E-4860-ADD5-6981B1E408A0}" destId="{7D9DD566-A3A4-4CCD-B628-7A25B458B14F}" srcOrd="2" destOrd="0" parTransId="{D79911BE-3F38-488A-ACCD-085E889DEAE7}" sibTransId="{F4A02347-280C-4F79-AF94-788106D0178E}"/>
    <dgm:cxn modelId="{84F20A45-3F0B-4A01-AF0E-DE21A453689F}" srcId="{8BBD37A3-179E-4860-ADD5-6981B1E408A0}" destId="{1C908FF5-41B7-4642-8810-BEE295BDC099}" srcOrd="1" destOrd="0" parTransId="{A6B06CC6-1866-4365-AB35-BCC9D545ED0D}" sibTransId="{0EA24C98-DDC3-440D-B806-BE8F85C64293}"/>
    <dgm:cxn modelId="{D7419D87-4821-4997-9778-C159F6A7F435}" srcId="{8BBD37A3-179E-4860-ADD5-6981B1E408A0}" destId="{A972C9F0-F5F9-4B00-BE27-9DC6C8825FDA}" srcOrd="0" destOrd="0" parTransId="{30D1446F-F5B1-47A6-AD66-B26DF3EF3103}" sibTransId="{FCDE0766-739F-407C-846F-07BC2A1BAB06}"/>
    <dgm:cxn modelId="{C7539ACC-DE73-43A9-9305-AE76BD493A73}" type="presOf" srcId="{9F375944-FE4A-4373-AA5C-07F277B59E20}" destId="{93CC18F0-CF36-4EAD-8EB8-3E27F688A93C}" srcOrd="0" destOrd="0" presId="urn:microsoft.com/office/officeart/2005/8/layout/hProcess9"/>
    <dgm:cxn modelId="{DD9AE5D1-1422-4559-86BD-DCCEF5417FFA}" type="presOf" srcId="{7D9DD566-A3A4-4CCD-B628-7A25B458B14F}" destId="{A2AD490F-7D32-4F2A-AE3F-A6C6DCD68255}" srcOrd="0" destOrd="0" presId="urn:microsoft.com/office/officeart/2005/8/layout/hProcess9"/>
    <dgm:cxn modelId="{938489E0-58E6-4C95-A326-5AA49D5FD995}" type="presOf" srcId="{1704069A-5D79-4241-A726-821C555BB8EB}" destId="{A29DC288-21DD-41CC-973B-3E9D8F55040A}" srcOrd="0" destOrd="0" presId="urn:microsoft.com/office/officeart/2005/8/layout/hProcess9"/>
    <dgm:cxn modelId="{BE66DDF2-B7DB-4E04-B28A-3C3544D26F1B}" srcId="{8BBD37A3-179E-4860-ADD5-6981B1E408A0}" destId="{9F375944-FE4A-4373-AA5C-07F277B59E20}" srcOrd="4" destOrd="0" parTransId="{DB1B29D0-025F-4B9C-B7CA-DB4D1D0096C6}" sibTransId="{582A9592-856B-4BDF-AF09-1E13A376D38C}"/>
    <dgm:cxn modelId="{BD6AA174-8119-43D1-86A0-114689C1B0A1}" type="presParOf" srcId="{AA506AD6-69CC-4AB6-A1B7-3623776AE083}" destId="{D8FC9404-4DE6-47D2-BCFF-D25DDD85CCA3}" srcOrd="0" destOrd="0" presId="urn:microsoft.com/office/officeart/2005/8/layout/hProcess9"/>
    <dgm:cxn modelId="{3AE90D76-CCB5-4B8A-80F0-62FD622BA77C}" type="presParOf" srcId="{AA506AD6-69CC-4AB6-A1B7-3623776AE083}" destId="{00E2B231-BCC5-4B4C-8B22-C8EB7CA7B77B}" srcOrd="1" destOrd="0" presId="urn:microsoft.com/office/officeart/2005/8/layout/hProcess9"/>
    <dgm:cxn modelId="{A6ABA7E1-D493-4E57-93D1-D0818AB2D7EE}" type="presParOf" srcId="{00E2B231-BCC5-4B4C-8B22-C8EB7CA7B77B}" destId="{4EC1F5D6-8B01-40AD-8CE1-2431043FF6C3}" srcOrd="0" destOrd="0" presId="urn:microsoft.com/office/officeart/2005/8/layout/hProcess9"/>
    <dgm:cxn modelId="{7AE0E3A1-BFDC-40BD-AC2B-6ED2C0C4A72C}" type="presParOf" srcId="{00E2B231-BCC5-4B4C-8B22-C8EB7CA7B77B}" destId="{96035852-17A5-4802-A936-473E0A28333F}" srcOrd="1" destOrd="0" presId="urn:microsoft.com/office/officeart/2005/8/layout/hProcess9"/>
    <dgm:cxn modelId="{4B55B1B6-0F69-43D9-83C2-124FAF19860C}" type="presParOf" srcId="{00E2B231-BCC5-4B4C-8B22-C8EB7CA7B77B}" destId="{509CB86F-18F7-4E7C-B18E-9E26501E40EB}" srcOrd="2" destOrd="0" presId="urn:microsoft.com/office/officeart/2005/8/layout/hProcess9"/>
    <dgm:cxn modelId="{7942DA54-D462-498A-BC9A-4BD1C29E07CB}" type="presParOf" srcId="{00E2B231-BCC5-4B4C-8B22-C8EB7CA7B77B}" destId="{8B08499D-EF74-4CE8-9931-E0B4C7947B51}" srcOrd="3" destOrd="0" presId="urn:microsoft.com/office/officeart/2005/8/layout/hProcess9"/>
    <dgm:cxn modelId="{E2D742DC-6563-44E4-9B26-0C5B560F19E3}" type="presParOf" srcId="{00E2B231-BCC5-4B4C-8B22-C8EB7CA7B77B}" destId="{A2AD490F-7D32-4F2A-AE3F-A6C6DCD68255}" srcOrd="4" destOrd="0" presId="urn:microsoft.com/office/officeart/2005/8/layout/hProcess9"/>
    <dgm:cxn modelId="{F79E45D1-7C55-44BA-8749-3557FC2404C3}" type="presParOf" srcId="{00E2B231-BCC5-4B4C-8B22-C8EB7CA7B77B}" destId="{3361CE1B-DD00-46EF-9704-DA82B1C29B48}" srcOrd="5" destOrd="0" presId="urn:microsoft.com/office/officeart/2005/8/layout/hProcess9"/>
    <dgm:cxn modelId="{6C484AA0-E3B7-4891-AA19-A404580981C1}" type="presParOf" srcId="{00E2B231-BCC5-4B4C-8B22-C8EB7CA7B77B}" destId="{A29DC288-21DD-41CC-973B-3E9D8F55040A}" srcOrd="6" destOrd="0" presId="urn:microsoft.com/office/officeart/2005/8/layout/hProcess9"/>
    <dgm:cxn modelId="{A22CBE49-52E8-4FD4-8C8E-F6C72327BDEC}" type="presParOf" srcId="{00E2B231-BCC5-4B4C-8B22-C8EB7CA7B77B}" destId="{7BB319F4-7C4F-4A7C-A1E7-C1DEB7D66B1F}" srcOrd="7" destOrd="0" presId="urn:microsoft.com/office/officeart/2005/8/layout/hProcess9"/>
    <dgm:cxn modelId="{299A0CED-2B91-4299-B795-413FC75C3CE5}" type="presParOf" srcId="{00E2B231-BCC5-4B4C-8B22-C8EB7CA7B77B}" destId="{93CC18F0-CF36-4EAD-8EB8-3E27F688A93C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BD37A3-179E-4860-ADD5-6981B1E408A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972C9F0-F5F9-4B00-BE27-9DC6C8825FDA}">
      <dgm:prSet phldrT="[Szöveg]"/>
      <dgm:spPr>
        <a:effectLst>
          <a:innerShdw blurRad="63500" dist="50800" dir="135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hu-HU" b="1" dirty="0"/>
            <a:t>célok</a:t>
          </a:r>
        </a:p>
      </dgm:t>
    </dgm:pt>
    <dgm:pt modelId="{30D1446F-F5B1-47A6-AD66-B26DF3EF3103}" type="parTrans" cxnId="{D7419D87-4821-4997-9778-C159F6A7F435}">
      <dgm:prSet/>
      <dgm:spPr/>
      <dgm:t>
        <a:bodyPr/>
        <a:lstStyle/>
        <a:p>
          <a:endParaRPr lang="hu-HU"/>
        </a:p>
      </dgm:t>
    </dgm:pt>
    <dgm:pt modelId="{FCDE0766-739F-407C-846F-07BC2A1BAB06}" type="sibTrans" cxnId="{D7419D87-4821-4997-9778-C159F6A7F435}">
      <dgm:prSet/>
      <dgm:spPr/>
      <dgm:t>
        <a:bodyPr/>
        <a:lstStyle/>
        <a:p>
          <a:endParaRPr lang="hu-HU"/>
        </a:p>
      </dgm:t>
    </dgm:pt>
    <dgm:pt modelId="{1C908FF5-41B7-4642-8810-BEE295BDC099}">
      <dgm:prSet phldrT="[Szöveg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effectLst>
          <a:innerShdw blurRad="63500" dist="50800" dir="135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hu-HU" b="1" dirty="0"/>
            <a:t>erőforrások</a:t>
          </a:r>
        </a:p>
      </dgm:t>
    </dgm:pt>
    <dgm:pt modelId="{A6B06CC6-1866-4365-AB35-BCC9D545ED0D}" type="parTrans" cxnId="{84F20A45-3F0B-4A01-AF0E-DE21A453689F}">
      <dgm:prSet/>
      <dgm:spPr/>
      <dgm:t>
        <a:bodyPr/>
        <a:lstStyle/>
        <a:p>
          <a:endParaRPr lang="hu-HU"/>
        </a:p>
      </dgm:t>
    </dgm:pt>
    <dgm:pt modelId="{0EA24C98-DDC3-440D-B806-BE8F85C64293}" type="sibTrans" cxnId="{84F20A45-3F0B-4A01-AF0E-DE21A453689F}">
      <dgm:prSet/>
      <dgm:spPr/>
      <dgm:t>
        <a:bodyPr/>
        <a:lstStyle/>
        <a:p>
          <a:endParaRPr lang="hu-HU"/>
        </a:p>
      </dgm:t>
    </dgm:pt>
    <dgm:pt modelId="{7D9DD566-A3A4-4CCD-B628-7A25B458B14F}">
      <dgm:prSet phldrT="[Szöveg]"/>
      <dgm:spPr>
        <a:effectLst>
          <a:innerShdw blurRad="63500" dist="50800" dir="135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hu-HU" b="1" dirty="0"/>
            <a:t>alternatívák</a:t>
          </a:r>
        </a:p>
      </dgm:t>
    </dgm:pt>
    <dgm:pt modelId="{D79911BE-3F38-488A-ACCD-085E889DEAE7}" type="parTrans" cxnId="{CDF43D63-E970-4FEE-9535-015D7AD6E786}">
      <dgm:prSet/>
      <dgm:spPr/>
      <dgm:t>
        <a:bodyPr/>
        <a:lstStyle/>
        <a:p>
          <a:endParaRPr lang="hu-HU"/>
        </a:p>
      </dgm:t>
    </dgm:pt>
    <dgm:pt modelId="{F4A02347-280C-4F79-AF94-788106D0178E}" type="sibTrans" cxnId="{CDF43D63-E970-4FEE-9535-015D7AD6E786}">
      <dgm:prSet/>
      <dgm:spPr/>
      <dgm:t>
        <a:bodyPr/>
        <a:lstStyle/>
        <a:p>
          <a:endParaRPr lang="hu-HU"/>
        </a:p>
      </dgm:t>
    </dgm:pt>
    <dgm:pt modelId="{9F375944-FE4A-4373-AA5C-07F277B59E20}">
      <dgm:prSet phldrT="[Szöveg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effectLst>
          <a:innerShdw blurRad="63500" dist="50800" dir="135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hu-HU" b="1" dirty="0"/>
            <a:t>megvalósítás-ellenőrzés</a:t>
          </a:r>
        </a:p>
      </dgm:t>
    </dgm:pt>
    <dgm:pt modelId="{DB1B29D0-025F-4B9C-B7CA-DB4D1D0096C6}" type="parTrans" cxnId="{BE66DDF2-B7DB-4E04-B28A-3C3544D26F1B}">
      <dgm:prSet/>
      <dgm:spPr/>
      <dgm:t>
        <a:bodyPr/>
        <a:lstStyle/>
        <a:p>
          <a:endParaRPr lang="hu-HU"/>
        </a:p>
      </dgm:t>
    </dgm:pt>
    <dgm:pt modelId="{582A9592-856B-4BDF-AF09-1E13A376D38C}" type="sibTrans" cxnId="{BE66DDF2-B7DB-4E04-B28A-3C3544D26F1B}">
      <dgm:prSet/>
      <dgm:spPr/>
      <dgm:t>
        <a:bodyPr/>
        <a:lstStyle/>
        <a:p>
          <a:endParaRPr lang="hu-HU"/>
        </a:p>
      </dgm:t>
    </dgm:pt>
    <dgm:pt modelId="{1704069A-5D79-4241-A726-821C555BB8EB}">
      <dgm:prSet phldrT="[Szöveg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effectLst>
          <a:innerShdw blurRad="63500" dist="50800" dir="135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hu-HU" b="1" dirty="0"/>
            <a:t>döntés</a:t>
          </a:r>
        </a:p>
      </dgm:t>
    </dgm:pt>
    <dgm:pt modelId="{16FECC4F-2B14-435C-AF6E-C0ABE1E1C079}" type="parTrans" cxnId="{EF539D2D-2668-4EEE-9ED4-D5F654094BDC}">
      <dgm:prSet/>
      <dgm:spPr/>
      <dgm:t>
        <a:bodyPr/>
        <a:lstStyle/>
        <a:p>
          <a:endParaRPr lang="hu-HU"/>
        </a:p>
      </dgm:t>
    </dgm:pt>
    <dgm:pt modelId="{E5347353-AECA-4A44-B2DD-9DA7665BB502}" type="sibTrans" cxnId="{EF539D2D-2668-4EEE-9ED4-D5F654094BDC}">
      <dgm:prSet/>
      <dgm:spPr/>
      <dgm:t>
        <a:bodyPr/>
        <a:lstStyle/>
        <a:p>
          <a:endParaRPr lang="hu-HU"/>
        </a:p>
      </dgm:t>
    </dgm:pt>
    <dgm:pt modelId="{AA506AD6-69CC-4AB6-A1B7-3623776AE083}" type="pres">
      <dgm:prSet presAssocID="{8BBD37A3-179E-4860-ADD5-6981B1E408A0}" presName="CompostProcess" presStyleCnt="0">
        <dgm:presLayoutVars>
          <dgm:dir/>
          <dgm:resizeHandles val="exact"/>
        </dgm:presLayoutVars>
      </dgm:prSet>
      <dgm:spPr/>
    </dgm:pt>
    <dgm:pt modelId="{D8FC9404-4DE6-47D2-BCFF-D25DDD85CCA3}" type="pres">
      <dgm:prSet presAssocID="{8BBD37A3-179E-4860-ADD5-6981B1E408A0}" presName="arrow" presStyleLbl="bgShp" presStyleIdx="0" presStyleCnt="1" custLinFactNeighborX="-5588" custLinFactNeighborY="-713"/>
      <dgm:spPr>
        <a:ln>
          <a:solidFill>
            <a:schemeClr val="accent5">
              <a:lumMod val="50000"/>
            </a:schemeClr>
          </a:solidFill>
        </a:ln>
      </dgm:spPr>
    </dgm:pt>
    <dgm:pt modelId="{00E2B231-BCC5-4B4C-8B22-C8EB7CA7B77B}" type="pres">
      <dgm:prSet presAssocID="{8BBD37A3-179E-4860-ADD5-6981B1E408A0}" presName="linearProcess" presStyleCnt="0"/>
      <dgm:spPr/>
    </dgm:pt>
    <dgm:pt modelId="{4EC1F5D6-8B01-40AD-8CE1-2431043FF6C3}" type="pres">
      <dgm:prSet presAssocID="{A972C9F0-F5F9-4B00-BE27-9DC6C8825FDA}" presName="textNode" presStyleLbl="node1" presStyleIdx="0" presStyleCnt="5">
        <dgm:presLayoutVars>
          <dgm:bulletEnabled val="1"/>
        </dgm:presLayoutVars>
      </dgm:prSet>
      <dgm:spPr/>
    </dgm:pt>
    <dgm:pt modelId="{96035852-17A5-4802-A936-473E0A28333F}" type="pres">
      <dgm:prSet presAssocID="{FCDE0766-739F-407C-846F-07BC2A1BAB06}" presName="sibTrans" presStyleCnt="0"/>
      <dgm:spPr/>
    </dgm:pt>
    <dgm:pt modelId="{509CB86F-18F7-4E7C-B18E-9E26501E40EB}" type="pres">
      <dgm:prSet presAssocID="{1C908FF5-41B7-4642-8810-BEE295BDC099}" presName="textNode" presStyleLbl="node1" presStyleIdx="1" presStyleCnt="5" custLinFactNeighborX="-42595" custLinFactNeighborY="-903">
        <dgm:presLayoutVars>
          <dgm:bulletEnabled val="1"/>
        </dgm:presLayoutVars>
      </dgm:prSet>
      <dgm:spPr/>
    </dgm:pt>
    <dgm:pt modelId="{8B08499D-EF74-4CE8-9931-E0B4C7947B51}" type="pres">
      <dgm:prSet presAssocID="{0EA24C98-DDC3-440D-B806-BE8F85C64293}" presName="sibTrans" presStyleCnt="0"/>
      <dgm:spPr/>
    </dgm:pt>
    <dgm:pt modelId="{A2AD490F-7D32-4F2A-AE3F-A6C6DCD68255}" type="pres">
      <dgm:prSet presAssocID="{7D9DD566-A3A4-4CCD-B628-7A25B458B14F}" presName="textNode" presStyleLbl="node1" presStyleIdx="2" presStyleCnt="5" custLinFactNeighborX="-88127">
        <dgm:presLayoutVars>
          <dgm:bulletEnabled val="1"/>
        </dgm:presLayoutVars>
      </dgm:prSet>
      <dgm:spPr/>
    </dgm:pt>
    <dgm:pt modelId="{3361CE1B-DD00-46EF-9704-DA82B1C29B48}" type="pres">
      <dgm:prSet presAssocID="{F4A02347-280C-4F79-AF94-788106D0178E}" presName="sibTrans" presStyleCnt="0"/>
      <dgm:spPr/>
    </dgm:pt>
    <dgm:pt modelId="{A29DC288-21DD-41CC-973B-3E9D8F55040A}" type="pres">
      <dgm:prSet presAssocID="{1704069A-5D79-4241-A726-821C555BB8EB}" presName="textNode" presStyleLbl="node1" presStyleIdx="3" presStyleCnt="5" custLinFactX="-1305" custLinFactNeighborX="-100000" custLinFactNeighborY="0">
        <dgm:presLayoutVars>
          <dgm:bulletEnabled val="1"/>
        </dgm:presLayoutVars>
      </dgm:prSet>
      <dgm:spPr/>
    </dgm:pt>
    <dgm:pt modelId="{7BB319F4-7C4F-4A7C-A1E7-C1DEB7D66B1F}" type="pres">
      <dgm:prSet presAssocID="{E5347353-AECA-4A44-B2DD-9DA7665BB502}" presName="sibTrans" presStyleCnt="0"/>
      <dgm:spPr/>
    </dgm:pt>
    <dgm:pt modelId="{93CC18F0-CF36-4EAD-8EB8-3E27F688A93C}" type="pres">
      <dgm:prSet presAssocID="{9F375944-FE4A-4373-AA5C-07F277B59E20}" presName="textNode" presStyleLbl="node1" presStyleIdx="4" presStyleCnt="5" custLinFactX="-4549" custLinFactNeighborX="-100000" custLinFactNeighborY="3610">
        <dgm:presLayoutVars>
          <dgm:bulletEnabled val="1"/>
        </dgm:presLayoutVars>
      </dgm:prSet>
      <dgm:spPr/>
    </dgm:pt>
  </dgm:ptLst>
  <dgm:cxnLst>
    <dgm:cxn modelId="{7A80D703-08A0-489F-90FF-E422BD27CAB3}" type="presOf" srcId="{8BBD37A3-179E-4860-ADD5-6981B1E408A0}" destId="{AA506AD6-69CC-4AB6-A1B7-3623776AE083}" srcOrd="0" destOrd="0" presId="urn:microsoft.com/office/officeart/2005/8/layout/hProcess9"/>
    <dgm:cxn modelId="{1844F503-172F-43FD-91AE-A923C0185C8E}" type="presOf" srcId="{A972C9F0-F5F9-4B00-BE27-9DC6C8825FDA}" destId="{4EC1F5D6-8B01-40AD-8CE1-2431043FF6C3}" srcOrd="0" destOrd="0" presId="urn:microsoft.com/office/officeart/2005/8/layout/hProcess9"/>
    <dgm:cxn modelId="{7A91A017-0A6C-4D54-ADAB-B25D15F6EC77}" type="presOf" srcId="{1C908FF5-41B7-4642-8810-BEE295BDC099}" destId="{509CB86F-18F7-4E7C-B18E-9E26501E40EB}" srcOrd="0" destOrd="0" presId="urn:microsoft.com/office/officeart/2005/8/layout/hProcess9"/>
    <dgm:cxn modelId="{EF539D2D-2668-4EEE-9ED4-D5F654094BDC}" srcId="{8BBD37A3-179E-4860-ADD5-6981B1E408A0}" destId="{1704069A-5D79-4241-A726-821C555BB8EB}" srcOrd="3" destOrd="0" parTransId="{16FECC4F-2B14-435C-AF6E-C0ABE1E1C079}" sibTransId="{E5347353-AECA-4A44-B2DD-9DA7665BB502}"/>
    <dgm:cxn modelId="{CDF43D63-E970-4FEE-9535-015D7AD6E786}" srcId="{8BBD37A3-179E-4860-ADD5-6981B1E408A0}" destId="{7D9DD566-A3A4-4CCD-B628-7A25B458B14F}" srcOrd="2" destOrd="0" parTransId="{D79911BE-3F38-488A-ACCD-085E889DEAE7}" sibTransId="{F4A02347-280C-4F79-AF94-788106D0178E}"/>
    <dgm:cxn modelId="{84F20A45-3F0B-4A01-AF0E-DE21A453689F}" srcId="{8BBD37A3-179E-4860-ADD5-6981B1E408A0}" destId="{1C908FF5-41B7-4642-8810-BEE295BDC099}" srcOrd="1" destOrd="0" parTransId="{A6B06CC6-1866-4365-AB35-BCC9D545ED0D}" sibTransId="{0EA24C98-DDC3-440D-B806-BE8F85C64293}"/>
    <dgm:cxn modelId="{D7419D87-4821-4997-9778-C159F6A7F435}" srcId="{8BBD37A3-179E-4860-ADD5-6981B1E408A0}" destId="{A972C9F0-F5F9-4B00-BE27-9DC6C8825FDA}" srcOrd="0" destOrd="0" parTransId="{30D1446F-F5B1-47A6-AD66-B26DF3EF3103}" sibTransId="{FCDE0766-739F-407C-846F-07BC2A1BAB06}"/>
    <dgm:cxn modelId="{C7539ACC-DE73-43A9-9305-AE76BD493A73}" type="presOf" srcId="{9F375944-FE4A-4373-AA5C-07F277B59E20}" destId="{93CC18F0-CF36-4EAD-8EB8-3E27F688A93C}" srcOrd="0" destOrd="0" presId="urn:microsoft.com/office/officeart/2005/8/layout/hProcess9"/>
    <dgm:cxn modelId="{DD9AE5D1-1422-4559-86BD-DCCEF5417FFA}" type="presOf" srcId="{7D9DD566-A3A4-4CCD-B628-7A25B458B14F}" destId="{A2AD490F-7D32-4F2A-AE3F-A6C6DCD68255}" srcOrd="0" destOrd="0" presId="urn:microsoft.com/office/officeart/2005/8/layout/hProcess9"/>
    <dgm:cxn modelId="{938489E0-58E6-4C95-A326-5AA49D5FD995}" type="presOf" srcId="{1704069A-5D79-4241-A726-821C555BB8EB}" destId="{A29DC288-21DD-41CC-973B-3E9D8F55040A}" srcOrd="0" destOrd="0" presId="urn:microsoft.com/office/officeart/2005/8/layout/hProcess9"/>
    <dgm:cxn modelId="{BE66DDF2-B7DB-4E04-B28A-3C3544D26F1B}" srcId="{8BBD37A3-179E-4860-ADD5-6981B1E408A0}" destId="{9F375944-FE4A-4373-AA5C-07F277B59E20}" srcOrd="4" destOrd="0" parTransId="{DB1B29D0-025F-4B9C-B7CA-DB4D1D0096C6}" sibTransId="{582A9592-856B-4BDF-AF09-1E13A376D38C}"/>
    <dgm:cxn modelId="{BD6AA174-8119-43D1-86A0-114689C1B0A1}" type="presParOf" srcId="{AA506AD6-69CC-4AB6-A1B7-3623776AE083}" destId="{D8FC9404-4DE6-47D2-BCFF-D25DDD85CCA3}" srcOrd="0" destOrd="0" presId="urn:microsoft.com/office/officeart/2005/8/layout/hProcess9"/>
    <dgm:cxn modelId="{3AE90D76-CCB5-4B8A-80F0-62FD622BA77C}" type="presParOf" srcId="{AA506AD6-69CC-4AB6-A1B7-3623776AE083}" destId="{00E2B231-BCC5-4B4C-8B22-C8EB7CA7B77B}" srcOrd="1" destOrd="0" presId="urn:microsoft.com/office/officeart/2005/8/layout/hProcess9"/>
    <dgm:cxn modelId="{A6ABA7E1-D493-4E57-93D1-D0818AB2D7EE}" type="presParOf" srcId="{00E2B231-BCC5-4B4C-8B22-C8EB7CA7B77B}" destId="{4EC1F5D6-8B01-40AD-8CE1-2431043FF6C3}" srcOrd="0" destOrd="0" presId="urn:microsoft.com/office/officeart/2005/8/layout/hProcess9"/>
    <dgm:cxn modelId="{7AE0E3A1-BFDC-40BD-AC2B-6ED2C0C4A72C}" type="presParOf" srcId="{00E2B231-BCC5-4B4C-8B22-C8EB7CA7B77B}" destId="{96035852-17A5-4802-A936-473E0A28333F}" srcOrd="1" destOrd="0" presId="urn:microsoft.com/office/officeart/2005/8/layout/hProcess9"/>
    <dgm:cxn modelId="{4B55B1B6-0F69-43D9-83C2-124FAF19860C}" type="presParOf" srcId="{00E2B231-BCC5-4B4C-8B22-C8EB7CA7B77B}" destId="{509CB86F-18F7-4E7C-B18E-9E26501E40EB}" srcOrd="2" destOrd="0" presId="urn:microsoft.com/office/officeart/2005/8/layout/hProcess9"/>
    <dgm:cxn modelId="{7942DA54-D462-498A-BC9A-4BD1C29E07CB}" type="presParOf" srcId="{00E2B231-BCC5-4B4C-8B22-C8EB7CA7B77B}" destId="{8B08499D-EF74-4CE8-9931-E0B4C7947B51}" srcOrd="3" destOrd="0" presId="urn:microsoft.com/office/officeart/2005/8/layout/hProcess9"/>
    <dgm:cxn modelId="{E2D742DC-6563-44E4-9B26-0C5B560F19E3}" type="presParOf" srcId="{00E2B231-BCC5-4B4C-8B22-C8EB7CA7B77B}" destId="{A2AD490F-7D32-4F2A-AE3F-A6C6DCD68255}" srcOrd="4" destOrd="0" presId="urn:microsoft.com/office/officeart/2005/8/layout/hProcess9"/>
    <dgm:cxn modelId="{F79E45D1-7C55-44BA-8749-3557FC2404C3}" type="presParOf" srcId="{00E2B231-BCC5-4B4C-8B22-C8EB7CA7B77B}" destId="{3361CE1B-DD00-46EF-9704-DA82B1C29B48}" srcOrd="5" destOrd="0" presId="urn:microsoft.com/office/officeart/2005/8/layout/hProcess9"/>
    <dgm:cxn modelId="{6C484AA0-E3B7-4891-AA19-A404580981C1}" type="presParOf" srcId="{00E2B231-BCC5-4B4C-8B22-C8EB7CA7B77B}" destId="{A29DC288-21DD-41CC-973B-3E9D8F55040A}" srcOrd="6" destOrd="0" presId="urn:microsoft.com/office/officeart/2005/8/layout/hProcess9"/>
    <dgm:cxn modelId="{A22CBE49-52E8-4FD4-8C8E-F6C72327BDEC}" type="presParOf" srcId="{00E2B231-BCC5-4B4C-8B22-C8EB7CA7B77B}" destId="{7BB319F4-7C4F-4A7C-A1E7-C1DEB7D66B1F}" srcOrd="7" destOrd="0" presId="urn:microsoft.com/office/officeart/2005/8/layout/hProcess9"/>
    <dgm:cxn modelId="{299A0CED-2B91-4299-B795-413FC75C3CE5}" type="presParOf" srcId="{00E2B231-BCC5-4B4C-8B22-C8EB7CA7B77B}" destId="{93CC18F0-CF36-4EAD-8EB8-3E27F688A93C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FC9404-4DE6-47D2-BCFF-D25DDD85CCA3}">
      <dsp:nvSpPr>
        <dsp:cNvPr id="0" name=""/>
        <dsp:cNvSpPr/>
      </dsp:nvSpPr>
      <dsp:spPr>
        <a:xfrm>
          <a:off x="292972" y="0"/>
          <a:ext cx="9054846" cy="281432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5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C1F5D6-8B01-40AD-8CE1-2431043FF6C3}">
      <dsp:nvSpPr>
        <dsp:cNvPr id="0" name=""/>
        <dsp:cNvSpPr/>
      </dsp:nvSpPr>
      <dsp:spPr>
        <a:xfrm>
          <a:off x="1745" y="844296"/>
          <a:ext cx="1998774" cy="1125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135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1" kern="1200" dirty="0"/>
            <a:t>célok</a:t>
          </a:r>
        </a:p>
      </dsp:txBody>
      <dsp:txXfrm>
        <a:off x="56699" y="899250"/>
        <a:ext cx="1888866" cy="1015820"/>
      </dsp:txXfrm>
    </dsp:sp>
    <dsp:sp modelId="{509CB86F-18F7-4E7C-B18E-9E26501E40EB}">
      <dsp:nvSpPr>
        <dsp:cNvPr id="0" name=""/>
        <dsp:cNvSpPr/>
      </dsp:nvSpPr>
      <dsp:spPr>
        <a:xfrm>
          <a:off x="2094577" y="834130"/>
          <a:ext cx="1998774" cy="1125728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>
          <a:innerShdw blurRad="63500" dist="50800" dir="13500000">
            <a:prstClr val="black">
              <a:alpha val="50000"/>
            </a:prstClr>
          </a:innerShdw>
        </a:effectLst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1" kern="1200" dirty="0"/>
            <a:t>erőforrások</a:t>
          </a:r>
        </a:p>
      </dsp:txBody>
      <dsp:txXfrm>
        <a:off x="2149531" y="889084"/>
        <a:ext cx="1888866" cy="1015820"/>
      </dsp:txXfrm>
    </dsp:sp>
    <dsp:sp modelId="{A2AD490F-7D32-4F2A-AE3F-A6C6DCD68255}">
      <dsp:nvSpPr>
        <dsp:cNvPr id="0" name=""/>
        <dsp:cNvSpPr/>
      </dsp:nvSpPr>
      <dsp:spPr>
        <a:xfrm>
          <a:off x="4182597" y="844296"/>
          <a:ext cx="1998774" cy="1125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135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1" kern="1200" dirty="0"/>
            <a:t>alternatívák</a:t>
          </a:r>
        </a:p>
      </dsp:txBody>
      <dsp:txXfrm>
        <a:off x="4237551" y="899250"/>
        <a:ext cx="1888866" cy="1015820"/>
      </dsp:txXfrm>
    </dsp:sp>
    <dsp:sp modelId="{A29DC288-21DD-41CC-973B-3E9D8F55040A}">
      <dsp:nvSpPr>
        <dsp:cNvPr id="0" name=""/>
        <dsp:cNvSpPr/>
      </dsp:nvSpPr>
      <dsp:spPr>
        <a:xfrm>
          <a:off x="6299683" y="844296"/>
          <a:ext cx="1998774" cy="1125728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>
          <a:innerShdw blurRad="63500" dist="50800" dir="13500000">
            <a:prstClr val="black">
              <a:alpha val="50000"/>
            </a:prstClr>
          </a:innerShdw>
        </a:effectLst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1" kern="1200" dirty="0"/>
            <a:t>döntés</a:t>
          </a:r>
        </a:p>
      </dsp:txBody>
      <dsp:txXfrm>
        <a:off x="6354637" y="899250"/>
        <a:ext cx="1888866" cy="1015820"/>
      </dsp:txXfrm>
    </dsp:sp>
    <dsp:sp modelId="{93CC18F0-CF36-4EAD-8EB8-3E27F688A93C}">
      <dsp:nvSpPr>
        <dsp:cNvPr id="0" name=""/>
        <dsp:cNvSpPr/>
      </dsp:nvSpPr>
      <dsp:spPr>
        <a:xfrm>
          <a:off x="8397466" y="884934"/>
          <a:ext cx="1998774" cy="1125728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>
          <a:innerShdw blurRad="63500" dist="50800" dir="13500000">
            <a:prstClr val="black">
              <a:alpha val="50000"/>
            </a:prstClr>
          </a:innerShdw>
        </a:effectLst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1" kern="1200" dirty="0"/>
            <a:t>megvalósítás-ellenőrzés</a:t>
          </a:r>
        </a:p>
      </dsp:txBody>
      <dsp:txXfrm>
        <a:off x="8452420" y="939888"/>
        <a:ext cx="1888866" cy="10158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FC9404-4DE6-47D2-BCFF-D25DDD85CCA3}">
      <dsp:nvSpPr>
        <dsp:cNvPr id="0" name=""/>
        <dsp:cNvSpPr/>
      </dsp:nvSpPr>
      <dsp:spPr>
        <a:xfrm>
          <a:off x="292972" y="0"/>
          <a:ext cx="9054846" cy="281432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5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C1F5D6-8B01-40AD-8CE1-2431043FF6C3}">
      <dsp:nvSpPr>
        <dsp:cNvPr id="0" name=""/>
        <dsp:cNvSpPr/>
      </dsp:nvSpPr>
      <dsp:spPr>
        <a:xfrm>
          <a:off x="1745" y="844296"/>
          <a:ext cx="1998774" cy="1125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135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1" kern="1200" dirty="0"/>
            <a:t>célok</a:t>
          </a:r>
        </a:p>
      </dsp:txBody>
      <dsp:txXfrm>
        <a:off x="56699" y="899250"/>
        <a:ext cx="1888866" cy="1015820"/>
      </dsp:txXfrm>
    </dsp:sp>
    <dsp:sp modelId="{509CB86F-18F7-4E7C-B18E-9E26501E40EB}">
      <dsp:nvSpPr>
        <dsp:cNvPr id="0" name=""/>
        <dsp:cNvSpPr/>
      </dsp:nvSpPr>
      <dsp:spPr>
        <a:xfrm>
          <a:off x="2094577" y="834130"/>
          <a:ext cx="1998774" cy="1125728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>
          <a:innerShdw blurRad="63500" dist="50800" dir="13500000">
            <a:prstClr val="black">
              <a:alpha val="50000"/>
            </a:prstClr>
          </a:innerShdw>
        </a:effectLst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1" kern="1200" dirty="0"/>
            <a:t>erőforrások</a:t>
          </a:r>
        </a:p>
      </dsp:txBody>
      <dsp:txXfrm>
        <a:off x="2149531" y="889084"/>
        <a:ext cx="1888866" cy="1015820"/>
      </dsp:txXfrm>
    </dsp:sp>
    <dsp:sp modelId="{A2AD490F-7D32-4F2A-AE3F-A6C6DCD68255}">
      <dsp:nvSpPr>
        <dsp:cNvPr id="0" name=""/>
        <dsp:cNvSpPr/>
      </dsp:nvSpPr>
      <dsp:spPr>
        <a:xfrm>
          <a:off x="4182597" y="844296"/>
          <a:ext cx="1998774" cy="1125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135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1" kern="1200" dirty="0"/>
            <a:t>alternatívák</a:t>
          </a:r>
        </a:p>
      </dsp:txBody>
      <dsp:txXfrm>
        <a:off x="4237551" y="899250"/>
        <a:ext cx="1888866" cy="1015820"/>
      </dsp:txXfrm>
    </dsp:sp>
    <dsp:sp modelId="{A29DC288-21DD-41CC-973B-3E9D8F55040A}">
      <dsp:nvSpPr>
        <dsp:cNvPr id="0" name=""/>
        <dsp:cNvSpPr/>
      </dsp:nvSpPr>
      <dsp:spPr>
        <a:xfrm>
          <a:off x="6299683" y="844296"/>
          <a:ext cx="1998774" cy="1125728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>
          <a:innerShdw blurRad="63500" dist="50800" dir="13500000">
            <a:prstClr val="black">
              <a:alpha val="50000"/>
            </a:prstClr>
          </a:innerShdw>
        </a:effectLst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1" kern="1200" dirty="0"/>
            <a:t>döntés</a:t>
          </a:r>
        </a:p>
      </dsp:txBody>
      <dsp:txXfrm>
        <a:off x="6354637" y="899250"/>
        <a:ext cx="1888866" cy="1015820"/>
      </dsp:txXfrm>
    </dsp:sp>
    <dsp:sp modelId="{93CC18F0-CF36-4EAD-8EB8-3E27F688A93C}">
      <dsp:nvSpPr>
        <dsp:cNvPr id="0" name=""/>
        <dsp:cNvSpPr/>
      </dsp:nvSpPr>
      <dsp:spPr>
        <a:xfrm>
          <a:off x="8397466" y="884934"/>
          <a:ext cx="1998774" cy="1125728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>
          <a:innerShdw blurRad="63500" dist="50800" dir="13500000">
            <a:prstClr val="black">
              <a:alpha val="50000"/>
            </a:prstClr>
          </a:innerShdw>
        </a:effectLst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1" kern="1200" dirty="0"/>
            <a:t>megvalósítás-ellenőrzés</a:t>
          </a:r>
        </a:p>
      </dsp:txBody>
      <dsp:txXfrm>
        <a:off x="8452420" y="939888"/>
        <a:ext cx="1888866" cy="1015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5BDD67E1-2C9D-C643-BB50-F6ADE734FD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7A50B7E5-43EE-994D-938B-13AC4ED5A3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212C6-7E3B-044A-899F-0D886BF54E8D}" type="datetimeFigureOut">
              <a:rPr lang="hu-HU" smtClean="0"/>
              <a:t>2022. 11. 16.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0744C3E-FAF3-7549-A87B-C95013C68A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8ED53F8-4E36-7C4F-82D6-BE77D6B719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DA2CA-EDDE-2642-A902-E1E95AD597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7172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2B777-43D6-5749-B137-814AF17EDC63}" type="datetimeFigureOut">
              <a:rPr lang="hu-HU" smtClean="0"/>
              <a:t>2022. 11. 16.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EDA2A-7D55-A849-8309-8F15B47F44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7832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személy, bezárás látható&#10;&#10;Automatikusan generált leírás">
            <a:extLst>
              <a:ext uri="{FF2B5EF4-FFF2-40B4-BE49-F238E27FC236}">
                <a16:creationId xmlns:a16="http://schemas.microsoft.com/office/drawing/2014/main" id="{B0459B5E-083F-A146-8193-46B2DDF49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4070A93-01D6-49AD-8FDD-919670264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4650" y="1747777"/>
            <a:ext cx="7373075" cy="1303928"/>
          </a:xfrm>
        </p:spPr>
        <p:txBody>
          <a:bodyPr anchor="ctr" anchorCtr="0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339B9EC-7216-4730-B0AC-1CC645303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4650" y="3078866"/>
            <a:ext cx="7373073" cy="1898248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  <p:sp>
        <p:nvSpPr>
          <p:cNvPr id="10" name="Alcím 2">
            <a:extLst>
              <a:ext uri="{FF2B5EF4-FFF2-40B4-BE49-F238E27FC236}">
                <a16:creationId xmlns:a16="http://schemas.microsoft.com/office/drawing/2014/main" id="{38FAAF57-5F8B-6440-A672-0F16DE6BEC5B}"/>
              </a:ext>
            </a:extLst>
          </p:cNvPr>
          <p:cNvSpPr txBox="1">
            <a:spLocks/>
          </p:cNvSpPr>
          <p:nvPr/>
        </p:nvSpPr>
        <p:spPr>
          <a:xfrm>
            <a:off x="3864864" y="2743200"/>
            <a:ext cx="7656576" cy="2206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6" name="Kép 5" descr="A képen személy, bezárás látható&#10;&#10;Automatikusan generált leírás">
            <a:extLst>
              <a:ext uri="{FF2B5EF4-FFF2-40B4-BE49-F238E27FC236}">
                <a16:creationId xmlns:a16="http://schemas.microsoft.com/office/drawing/2014/main" id="{BB068EEC-34E4-4CCC-9526-525D88C8E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Alcím 2">
            <a:extLst>
              <a:ext uri="{FF2B5EF4-FFF2-40B4-BE49-F238E27FC236}">
                <a16:creationId xmlns:a16="http://schemas.microsoft.com/office/drawing/2014/main" id="{65A6CC66-00AE-4FD2-BA47-C77611D00E56}"/>
              </a:ext>
            </a:extLst>
          </p:cNvPr>
          <p:cNvSpPr txBox="1">
            <a:spLocks/>
          </p:cNvSpPr>
          <p:nvPr userDrawn="1"/>
        </p:nvSpPr>
        <p:spPr>
          <a:xfrm>
            <a:off x="3864864" y="2743200"/>
            <a:ext cx="7656576" cy="2206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27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rtalom_fekv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ép 20">
            <a:extLst>
              <a:ext uri="{FF2B5EF4-FFF2-40B4-BE49-F238E27FC236}">
                <a16:creationId xmlns:a16="http://schemas.microsoft.com/office/drawing/2014/main" id="{7C2003AA-8B60-1B46-8CD9-EB2CE4154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99360" y="0"/>
            <a:ext cx="10274300" cy="6845300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8FE51B47-2E98-6842-8F03-A6A038C7BC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2BC549D6-E28A-406E-BB34-3864A3298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1" y="2268637"/>
            <a:ext cx="5598288" cy="3908326"/>
          </a:xfrm>
        </p:spPr>
        <p:txBody>
          <a:bodyPr/>
          <a:lstStyle>
            <a:lvl1pPr marL="228600" indent="-228600">
              <a:buFontTx/>
              <a:buBlip>
                <a:blip r:embed="rId4"/>
              </a:buBlip>
              <a:defRPr/>
            </a:lvl1pPr>
            <a:lvl2pPr marL="685800" indent="-228600">
              <a:buFontTx/>
              <a:buBlip>
                <a:blip r:embed="rId4"/>
              </a:buBlip>
              <a:defRPr/>
            </a:lvl2pPr>
            <a:lvl3pPr marL="1143000" indent="-2286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4"/>
              </a:buBlip>
              <a:defRPr/>
            </a:lvl4pPr>
            <a:lvl5pPr marL="2057400" indent="-228600"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F140B6F7-763C-DD44-8415-2342638C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556" y="509285"/>
            <a:ext cx="8865243" cy="125006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46457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a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8ABBBAB9-DE6B-C148-A53E-E92229E59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22AE7ECB-69AB-624C-923C-9E059DE6B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556" y="509285"/>
            <a:ext cx="8865243" cy="125006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B4781B6F-503D-184C-B5D5-2ED8E09D2E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726" y="2001536"/>
            <a:ext cx="889000" cy="102235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0BF5583C-7B13-974D-80F6-C1F23FF6B4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969" y="2001536"/>
            <a:ext cx="889000" cy="102235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D09FE47-5687-6841-9877-0595A4238F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6" y="2001536"/>
            <a:ext cx="889000" cy="102235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66F72A63-4EF2-4740-A187-4BA4E14D7E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12" y="2001536"/>
            <a:ext cx="889000" cy="102235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7299C901-BEF0-884C-9FD1-2C27A3F89A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455" y="2001536"/>
            <a:ext cx="889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0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4.16667E-6 0.463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repeatCount="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4.58333E-6 0.4638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repeatCount="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-3.95833E-6 0.4638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repeatCount="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46388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path" presetSubtype="0" repeatCount="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0.4638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rtalom_all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7D17797B-8B70-A648-B354-90589FCBC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A58D1DA-B3A7-469D-AE27-400BD8F03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556" y="509285"/>
            <a:ext cx="8865243" cy="125006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172483C-2D0E-4F61-B101-DFD5E8FB0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37" y="2268637"/>
            <a:ext cx="11157995" cy="3908325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/>
            </a:lvl1pPr>
            <a:lvl2pPr marL="685800" indent="-228600">
              <a:buFontTx/>
              <a:buBlip>
                <a:blip r:embed="rId3"/>
              </a:buBlip>
              <a:defRPr/>
            </a:lvl2pPr>
            <a:lvl3pPr marL="1143000" indent="-228600">
              <a:buFontTx/>
              <a:buBlip>
                <a:blip r:embed="rId3"/>
              </a:buBlip>
              <a:defRPr/>
            </a:lvl3pPr>
            <a:lvl4pPr marL="1600200" indent="-228600">
              <a:buFontTx/>
              <a:buBlip>
                <a:blip r:embed="rId3"/>
              </a:buBlip>
              <a:defRPr/>
            </a:lvl4pPr>
            <a:lvl5pPr marL="2057400" indent="-2286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830AE92-1C70-47FF-AA70-1865EC8E9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rtalom_all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szöveg, elektronika látható&#10;&#10;Automatikusan generált leírás">
            <a:extLst>
              <a:ext uri="{FF2B5EF4-FFF2-40B4-BE49-F238E27FC236}">
                <a16:creationId xmlns:a16="http://schemas.microsoft.com/office/drawing/2014/main" id="{2FC7A4ED-3E28-9F4B-80CA-4417A4BC9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A58D1DA-B3A7-469D-AE27-400BD8F03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556" y="509285"/>
            <a:ext cx="8865243" cy="125006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172483C-2D0E-4F61-B101-DFD5E8FB0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10" y="2268637"/>
            <a:ext cx="11111696" cy="3908325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/>
            </a:lvl1pPr>
            <a:lvl2pPr marL="685800" indent="-228600">
              <a:buFontTx/>
              <a:buBlip>
                <a:blip r:embed="rId3"/>
              </a:buBlip>
              <a:defRPr/>
            </a:lvl2pPr>
            <a:lvl3pPr marL="1143000" indent="-228600">
              <a:buFontTx/>
              <a:buBlip>
                <a:blip r:embed="rId3"/>
              </a:buBlip>
              <a:defRPr/>
            </a:lvl3pPr>
            <a:lvl4pPr marL="1600200" indent="-228600">
              <a:buFontTx/>
              <a:buBlip>
                <a:blip r:embed="rId3"/>
              </a:buBlip>
              <a:defRPr/>
            </a:lvl4pPr>
            <a:lvl5pPr marL="2057400" indent="-2286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pic>
        <p:nvPicPr>
          <p:cNvPr id="5" name="Kép 4" descr="A képen szöveg, elektronika látható&#10;&#10;Automatikusan generált leírás">
            <a:extLst>
              <a:ext uri="{FF2B5EF4-FFF2-40B4-BE49-F238E27FC236}">
                <a16:creationId xmlns:a16="http://schemas.microsoft.com/office/drawing/2014/main" id="{281D9B9F-368D-4881-A1E6-F85E9CBD1E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86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_allo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7D17797B-8B70-A648-B354-90589FCBC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8172483C-2D0E-4F61-B101-DFD5E8FB0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37" y="2268637"/>
            <a:ext cx="11227443" cy="3908325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/>
            </a:lvl1pPr>
            <a:lvl2pPr marL="685800" indent="-228600">
              <a:buFontTx/>
              <a:buBlip>
                <a:blip r:embed="rId3"/>
              </a:buBlip>
              <a:defRPr/>
            </a:lvl2pPr>
            <a:lvl3pPr marL="1143000" indent="-228600">
              <a:buFontTx/>
              <a:buBlip>
                <a:blip r:embed="rId3"/>
              </a:buBlip>
              <a:defRPr/>
            </a:lvl3pPr>
            <a:lvl4pPr marL="1600200" indent="-228600">
              <a:buFontTx/>
              <a:buBlip>
                <a:blip r:embed="rId3"/>
              </a:buBlip>
              <a:defRPr/>
            </a:lvl4pPr>
            <a:lvl5pPr marL="2057400" indent="-2286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D1DB250F-7490-D741-B36E-FBA22DB8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556" y="509285"/>
            <a:ext cx="8865243" cy="125006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7EE1B4A-10D9-4DA1-AEFB-ED9226DB8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97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_fekv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ép 22">
            <a:extLst>
              <a:ext uri="{FF2B5EF4-FFF2-40B4-BE49-F238E27FC236}">
                <a16:creationId xmlns:a16="http://schemas.microsoft.com/office/drawing/2014/main" id="{8FE51B47-2E98-6842-8F03-A6A038C7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2BC549D6-E28A-406E-BB34-3864A3298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1" y="2268637"/>
            <a:ext cx="5598288" cy="3908326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/>
            </a:lvl1pPr>
            <a:lvl2pPr marL="685800" indent="-228600">
              <a:buFontTx/>
              <a:buBlip>
                <a:blip r:embed="rId3"/>
              </a:buBlip>
              <a:defRPr/>
            </a:lvl2pPr>
            <a:lvl3pPr marL="1143000" indent="-228600">
              <a:buFontTx/>
              <a:buBlip>
                <a:blip r:embed="rId3"/>
              </a:buBlip>
              <a:defRPr/>
            </a:lvl3pPr>
            <a:lvl4pPr marL="1600200" indent="-228600">
              <a:buFontTx/>
              <a:buBlip>
                <a:blip r:embed="rId3"/>
              </a:buBlip>
              <a:defRPr/>
            </a:lvl4pPr>
            <a:lvl5pPr marL="2057400" indent="-2286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7E9D4AD2-5DBD-164B-B6DD-40057EFC4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556" y="509285"/>
            <a:ext cx="8865243" cy="125006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D8A6CC6-47D1-401F-BB5B-B3E4CB565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35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_fekv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ép 20">
            <a:extLst>
              <a:ext uri="{FF2B5EF4-FFF2-40B4-BE49-F238E27FC236}">
                <a16:creationId xmlns:a16="http://schemas.microsoft.com/office/drawing/2014/main" id="{7C2003AA-8B60-1B46-8CD9-EB2CE4154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99360" y="0"/>
            <a:ext cx="10274300" cy="6845300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8FE51B47-2E98-6842-8F03-A6A038C7B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2BC549D6-E28A-406E-BB34-3864A3298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1" y="2268637"/>
            <a:ext cx="5598288" cy="3908326"/>
          </a:xfrm>
        </p:spPr>
        <p:txBody>
          <a:bodyPr/>
          <a:lstStyle>
            <a:lvl1pPr marL="228600" indent="-228600">
              <a:buFontTx/>
              <a:buBlip>
                <a:blip r:embed="rId4"/>
              </a:buBlip>
              <a:defRPr/>
            </a:lvl1pPr>
            <a:lvl2pPr marL="685800" indent="-228600">
              <a:buFontTx/>
              <a:buBlip>
                <a:blip r:embed="rId4"/>
              </a:buBlip>
              <a:defRPr/>
            </a:lvl2pPr>
            <a:lvl3pPr marL="1143000" indent="-2286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4"/>
              </a:buBlip>
              <a:defRPr/>
            </a:lvl4pPr>
            <a:lvl5pPr marL="2057400" indent="-228600"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F140B6F7-763C-DD44-8415-2342638C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556" y="509285"/>
            <a:ext cx="8865243" cy="125006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C5776EB-88DF-4B8D-9DC0-6F01A6972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99360" y="0"/>
            <a:ext cx="10274300" cy="68453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85A6F39-81B0-4C61-944C-5D5191B5CD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41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a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8ABBBAB9-DE6B-C148-A53E-E92229E59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22AE7ECB-69AB-624C-923C-9E059DE6B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556" y="509285"/>
            <a:ext cx="8865243" cy="125006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B4781B6F-503D-184C-B5D5-2ED8E09D2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726" y="2001536"/>
            <a:ext cx="889000" cy="102235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0BF5583C-7B13-974D-80F6-C1F23FF6B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969" y="2001536"/>
            <a:ext cx="889000" cy="102235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D09FE47-5687-6841-9877-0595A4238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6" y="2001536"/>
            <a:ext cx="889000" cy="102235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66F72A63-4EF2-4740-A187-4BA4E14D7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12" y="2001536"/>
            <a:ext cx="889000" cy="102235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7299C901-BEF0-884C-9FD1-2C27A3F89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455" y="2001536"/>
            <a:ext cx="889000" cy="102235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354AB6B-82D6-40EF-9780-B033AFD3DA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3FE88A6E-463D-45FE-8FDC-0A7BF27048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726" y="2001536"/>
            <a:ext cx="889000" cy="1022350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6D6A4F6C-9F17-4D60-A0EA-DA2B7C5D2F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969" y="2001536"/>
            <a:ext cx="889000" cy="1022350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F9CAECB6-F345-4B77-A20D-750A37A63A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6" y="2001536"/>
            <a:ext cx="889000" cy="102235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6D441632-E46B-46EC-A807-3F0847990D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12" y="2001536"/>
            <a:ext cx="889000" cy="1022350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B9010B17-3B62-46BD-82C4-F7F38E5707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455" y="2001536"/>
            <a:ext cx="889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4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0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4.16667E-6 0.463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repeatCount="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4.58333E-6 0.4638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repeatCount="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-3.95833E-6 0.4638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repeatCount="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46388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path" presetSubtype="0" repeatCount="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0.4638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repeatCount="0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4.16667E-6 0.4638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repeatCount="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4.58333E-6 0.46388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path" presetSubtype="0" repeatCount="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-3.95833E-6 0.46388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42" presetClass="path" presetSubtype="0" repeatCount="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4638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42" presetClass="path" presetSubtype="0" repeatCount="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0.46388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rtalom_allo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7D17797B-8B70-A648-B354-90589FCBC7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8172483C-2D0E-4F61-B101-DFD5E8FB0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37" y="2268637"/>
            <a:ext cx="11227443" cy="3908325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/>
            </a:lvl1pPr>
            <a:lvl2pPr marL="685800" indent="-228600">
              <a:buFontTx/>
              <a:buBlip>
                <a:blip r:embed="rId3"/>
              </a:buBlip>
              <a:defRPr/>
            </a:lvl2pPr>
            <a:lvl3pPr marL="1143000" indent="-228600">
              <a:buFontTx/>
              <a:buBlip>
                <a:blip r:embed="rId3"/>
              </a:buBlip>
              <a:defRPr/>
            </a:lvl3pPr>
            <a:lvl4pPr marL="1600200" indent="-228600">
              <a:buFontTx/>
              <a:buBlip>
                <a:blip r:embed="rId3"/>
              </a:buBlip>
              <a:defRPr/>
            </a:lvl4pPr>
            <a:lvl5pPr marL="2057400" indent="-2286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D1DB250F-7490-D741-B36E-FBA22DB8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556" y="509285"/>
            <a:ext cx="8865243" cy="125006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0053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rtalom_fekv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ép 22">
            <a:extLst>
              <a:ext uri="{FF2B5EF4-FFF2-40B4-BE49-F238E27FC236}">
                <a16:creationId xmlns:a16="http://schemas.microsoft.com/office/drawing/2014/main" id="{8FE51B47-2E98-6842-8F03-A6A038C7BC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2BC549D6-E28A-406E-BB34-3864A3298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1" y="2268637"/>
            <a:ext cx="5598288" cy="3908326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/>
            </a:lvl1pPr>
            <a:lvl2pPr marL="685800" indent="-228600">
              <a:buFontTx/>
              <a:buBlip>
                <a:blip r:embed="rId3"/>
              </a:buBlip>
              <a:defRPr/>
            </a:lvl2pPr>
            <a:lvl3pPr marL="1143000" indent="-228600">
              <a:buFontTx/>
              <a:buBlip>
                <a:blip r:embed="rId3"/>
              </a:buBlip>
              <a:defRPr/>
            </a:lvl3pPr>
            <a:lvl4pPr marL="1600200" indent="-228600">
              <a:buFontTx/>
              <a:buBlip>
                <a:blip r:embed="rId3"/>
              </a:buBlip>
              <a:defRPr/>
            </a:lvl4pPr>
            <a:lvl5pPr marL="2057400" indent="-2286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7E9D4AD2-5DBD-164B-B6DD-40057EFC4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556" y="509285"/>
            <a:ext cx="8865243" cy="125006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9883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DA97F38-97F5-4B86-A70D-DAE5DF5DA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047E28C-53E6-420C-B6E3-12337B95E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C3FD778-1626-4A58-A711-0DD228D13A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87E22-74E1-4785-9406-C5D339100E18}" type="datetimeFigureOut">
              <a:rPr lang="hu-HU" smtClean="0"/>
              <a:t>2022. 11. 16.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1C0A09E-A2AF-4529-B49A-F0D731747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0A9A1A3-7EFB-470A-A5DC-B306FD3D4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AC6B7-9BDB-4086-87E7-C49F88F5285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2719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61" r:id="rId8"/>
    <p:sldLayoutId id="2147483652" r:id="rId9"/>
    <p:sldLayoutId id="2147483662" r:id="rId10"/>
    <p:sldLayoutId id="21474836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penziranytu.hu/mintaprojektek-oratervek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1B3132-1849-CE4F-A294-0705BDD114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JátszMa</a:t>
            </a:r>
            <a:r>
              <a:rPr lang="hu-HU" dirty="0"/>
              <a:t> a pénzzel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8419DF7-8F30-9048-AA53-BD94A19134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PÉNZ7 2022 mintaprojekt</a:t>
            </a:r>
          </a:p>
          <a:p>
            <a:r>
              <a:rPr lang="hu-HU" dirty="0"/>
              <a:t>Pénzügyi tervezés</a:t>
            </a:r>
          </a:p>
          <a:p>
            <a:pPr>
              <a:spcBef>
                <a:spcPts val="3400"/>
              </a:spcBef>
            </a:pPr>
            <a:r>
              <a:rPr lang="hu-HU" dirty="0"/>
              <a:t>Út a pénzügyileg tudatos jövőbe</a:t>
            </a:r>
          </a:p>
        </p:txBody>
      </p:sp>
    </p:spTree>
    <p:extLst>
      <p:ext uri="{BB962C8B-B14F-4D97-AF65-F5344CB8AC3E}">
        <p14:creationId xmlns:p14="http://schemas.microsoft.com/office/powerpoint/2010/main" val="3599793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F9C6FD-81B0-8926-DE0A-0704A419B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projekt menete – 6-8 óra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423D0CE-2FB7-335B-C7DF-E2132D2F7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629" y="2411731"/>
            <a:ext cx="5894295" cy="4446270"/>
          </a:xfrm>
        </p:spPr>
        <p:txBody>
          <a:bodyPr>
            <a:normAutofit/>
          </a:bodyPr>
          <a:lstStyle/>
          <a:p>
            <a:r>
              <a:rPr lang="hu-HU" dirty="0"/>
              <a:t> 1. óra: a projekt előkészítése</a:t>
            </a:r>
          </a:p>
          <a:p>
            <a:r>
              <a:rPr lang="hu-HU" dirty="0"/>
              <a:t> 2. óra: kerettörténet és elméleti alapozás</a:t>
            </a:r>
          </a:p>
          <a:p>
            <a:r>
              <a:rPr lang="hu-HU" dirty="0"/>
              <a:t> 3. óra: a pénzügyi tervezés folyamata</a:t>
            </a:r>
          </a:p>
          <a:p>
            <a:r>
              <a:rPr lang="hu-HU" dirty="0"/>
              <a:t> 4. óra: játéktervezés</a:t>
            </a:r>
          </a:p>
          <a:p>
            <a:r>
              <a:rPr lang="hu-HU" dirty="0"/>
              <a:t> 5-7. óra: a játék elkészítése, próbajáték</a:t>
            </a:r>
          </a:p>
          <a:p>
            <a:r>
              <a:rPr lang="hu-HU" dirty="0"/>
              <a:t> 6/8. óra: páros próbajátékok, társértékelés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E4B177C-C1C7-0353-02CD-223297694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925" y="2972535"/>
            <a:ext cx="5365075" cy="295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64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21240D-99F5-9BE2-09FA-8600A14E5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óra: előkészítés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63A6AB6-8C6D-C80D-843E-D805E3382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52" y="2183130"/>
            <a:ext cx="7300828" cy="4674869"/>
          </a:xfrm>
        </p:spPr>
        <p:txBody>
          <a:bodyPr>
            <a:normAutofit/>
          </a:bodyPr>
          <a:lstStyle/>
          <a:p>
            <a:r>
              <a:rPr lang="hu-HU" dirty="0"/>
              <a:t> Cél a pénzügyi tervezés és családi költségvetés összefüggéseinek megértése</a:t>
            </a:r>
          </a:p>
          <a:p>
            <a:r>
              <a:rPr lang="hu-HU" dirty="0"/>
              <a:t> Csoportalakítás és vezető választás (4-6 fő) </a:t>
            </a:r>
            <a:r>
              <a:rPr lang="hu-HU" sz="2200" dirty="0"/>
              <a:t>szempontok a csoport vezetőjének kiválasztásához</a:t>
            </a:r>
            <a:endParaRPr lang="hu-HU" dirty="0"/>
          </a:p>
          <a:p>
            <a:r>
              <a:rPr lang="hu-HU" dirty="0"/>
              <a:t> </a:t>
            </a:r>
            <a:r>
              <a:rPr lang="hu-HU" dirty="0" err="1"/>
              <a:t>Ráhangolódás</a:t>
            </a:r>
            <a:r>
              <a:rPr lang="hu-HU" dirty="0"/>
              <a:t>: miért van szükség tervezésre?</a:t>
            </a:r>
          </a:p>
          <a:p>
            <a:pPr lvl="1"/>
            <a:r>
              <a:rPr lang="hu-HU" dirty="0"/>
              <a:t> Családi tervek animáció</a:t>
            </a:r>
          </a:p>
          <a:p>
            <a:pPr lvl="1"/>
            <a:r>
              <a:rPr lang="hu-HU" dirty="0"/>
              <a:t> TKM- tábla: Tudom  és óra végén a kíváncsi vagyok rá oszlopok</a:t>
            </a:r>
          </a:p>
          <a:p>
            <a:pPr lvl="1"/>
            <a:r>
              <a:rPr lang="hu-HU" dirty="0"/>
              <a:t> Szituációs játék a pénzügyi célok meghatározásához: családi költségvetés és a pénzügyi tervezés kettéválasztása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4186190-9F1C-289C-A1CF-939949FF8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980" y="2892136"/>
            <a:ext cx="6300010" cy="282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93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958358-77FF-2DE1-AD5C-98C18B718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óra: kerettörténet és elmélet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154E3D6-843A-6392-6B7C-E236375DC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5329" y="2645827"/>
            <a:ext cx="11111696" cy="3908325"/>
          </a:xfrm>
        </p:spPr>
        <p:txBody>
          <a:bodyPr/>
          <a:lstStyle/>
          <a:p>
            <a:r>
              <a:rPr lang="hu-HU" dirty="0"/>
              <a:t> A pénzügyi tervezés folyamatának megismertetése, rögzítése</a:t>
            </a:r>
          </a:p>
          <a:p>
            <a:r>
              <a:rPr lang="hu-HU" dirty="0"/>
              <a:t> Ötletbörze pénzügyi tervezés szituációhoz</a:t>
            </a:r>
          </a:p>
          <a:p>
            <a:r>
              <a:rPr lang="hu-HU" dirty="0"/>
              <a:t> Kerettörténet kiválasztása</a:t>
            </a:r>
          </a:p>
          <a:p>
            <a:r>
              <a:rPr lang="hu-HU" dirty="0"/>
              <a:t> Kutatómunka:</a:t>
            </a:r>
          </a:p>
          <a:p>
            <a:pPr lvl="1"/>
            <a:r>
              <a:rPr lang="hu-HU" dirty="0"/>
              <a:t> PPT</a:t>
            </a:r>
          </a:p>
          <a:p>
            <a:pPr lvl="1"/>
            <a:r>
              <a:rPr lang="hu-HU" dirty="0"/>
              <a:t> Iránytű a pénzügyekhez </a:t>
            </a:r>
            <a:r>
              <a:rPr lang="hu-HU" dirty="0" err="1"/>
              <a:t>tk</a:t>
            </a:r>
            <a:r>
              <a:rPr lang="hu-HU" dirty="0"/>
              <a:t>. 12-13. fejezetek</a:t>
            </a:r>
          </a:p>
          <a:p>
            <a:pPr lvl="1"/>
            <a:r>
              <a:rPr lang="hu-HU" dirty="0"/>
              <a:t> Segédlet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5B366A6-994E-4BE1-6A07-DC4147C9E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856" y="3886201"/>
            <a:ext cx="3730114" cy="231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94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08CA50-2E48-F6F9-00C6-E1E95CC93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óra: a pénzügyi tervezés folyamata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E4FFC5C-9860-AF02-F079-84FC52ECE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930" y="2698215"/>
            <a:ext cx="3993700" cy="3908325"/>
          </a:xfrm>
        </p:spPr>
        <p:txBody>
          <a:bodyPr/>
          <a:lstStyle/>
          <a:p>
            <a:r>
              <a:rPr lang="hu-HU" dirty="0"/>
              <a:t> Cél a mellékproduktum elkészítése</a:t>
            </a:r>
          </a:p>
          <a:p>
            <a:r>
              <a:rPr lang="hu-HU" dirty="0"/>
              <a:t> Segít az ellenőrző lista a folyamatábra készítéséhez</a:t>
            </a:r>
          </a:p>
          <a:p>
            <a:r>
              <a:rPr lang="hu-HU" dirty="0"/>
              <a:t> TKM- tábla Megtanultam oszlop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3491187-D1F9-0A6A-1803-8E739B87B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360" y="2171700"/>
            <a:ext cx="2042023" cy="443484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5FB6049-AA74-A7C0-0267-3697F81BF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718" y="2171700"/>
            <a:ext cx="1939352" cy="44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40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6F8CC6-CA61-A8A7-E3AA-CD10CD923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 óra: a játék megtervezése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0D9E513-51FB-8B20-2512-0DC2D6767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304" y="2531527"/>
            <a:ext cx="6394916" cy="4177883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 Összegzés a tanultakról</a:t>
            </a:r>
          </a:p>
          <a:p>
            <a:r>
              <a:rPr lang="hu-HU" dirty="0"/>
              <a:t> A játék megjelenésének kiválasztása</a:t>
            </a:r>
          </a:p>
          <a:p>
            <a:r>
              <a:rPr lang="hu-HU" dirty="0"/>
              <a:t> </a:t>
            </a:r>
            <a:r>
              <a:rPr lang="hu-HU" dirty="0" err="1"/>
              <a:t>Genially</a:t>
            </a:r>
            <a:r>
              <a:rPr lang="hu-HU" dirty="0"/>
              <a:t> sablon vagy hagyományos táblajáték</a:t>
            </a:r>
          </a:p>
          <a:p>
            <a:r>
              <a:rPr lang="hu-HU" dirty="0"/>
              <a:t> A munka megtervezése, feladatok kiosztása</a:t>
            </a:r>
          </a:p>
          <a:p>
            <a:r>
              <a:rPr lang="hu-HU" dirty="0"/>
              <a:t> Segít az ellenőrző lista a társasjáték elkészítéséhez</a:t>
            </a:r>
          </a:p>
          <a:p>
            <a:endParaRPr lang="hu-HU" dirty="0"/>
          </a:p>
          <a:p>
            <a:r>
              <a:rPr lang="hu-HU" dirty="0"/>
              <a:t>A tanár mentorál, segít, és konstruktív csapatpárokat alakít ki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4370CC4-0E36-1DEF-6565-30C3BEF51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305" y="2778225"/>
            <a:ext cx="5365075" cy="295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17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02C3F6-6921-B6AC-79EF-60E5A8DA5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 5-7. óra: a játék elkészítése, próbajáték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D3AA505-E247-6723-3C9A-60F84F96D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880" y="3144486"/>
            <a:ext cx="6908350" cy="3908325"/>
          </a:xfrm>
        </p:spPr>
        <p:txBody>
          <a:bodyPr/>
          <a:lstStyle/>
          <a:p>
            <a:r>
              <a:rPr lang="hu-HU" dirty="0"/>
              <a:t> Vezetői páros megbeszélés a játékötletekről a 3-2-1 módszerrel</a:t>
            </a:r>
          </a:p>
          <a:p>
            <a:r>
              <a:rPr lang="hu-HU" dirty="0"/>
              <a:t> Vezető szerepe felértékelődik</a:t>
            </a:r>
          </a:p>
          <a:p>
            <a:r>
              <a:rPr lang="hu-HU" dirty="0"/>
              <a:t> Tanár konzultál, mentorál, segít, elsősorban a vezetővel tartja a kapcsolatot</a:t>
            </a:r>
          </a:p>
          <a:p>
            <a:r>
              <a:rPr lang="hu-HU" dirty="0"/>
              <a:t> Egyszer kipróbálják a játékot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57EDE26-FDE8-61D6-5BF8-2F87EB9BC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460" y="3429000"/>
            <a:ext cx="3895540" cy="242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11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87B157-576B-E4D4-DAB1-56D627820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 (8.) óra: Végső értékelés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0808FE-93EA-7A38-847D-543C412F5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20" y="2440390"/>
            <a:ext cx="11111696" cy="3908325"/>
          </a:xfrm>
        </p:spPr>
        <p:txBody>
          <a:bodyPr/>
          <a:lstStyle/>
          <a:p>
            <a:r>
              <a:rPr lang="hu-HU" dirty="0"/>
              <a:t> Csoportvezető értékeli a csoport munkáját.</a:t>
            </a:r>
          </a:p>
          <a:p>
            <a:r>
              <a:rPr lang="hu-HU" dirty="0"/>
              <a:t>A csapat és a vezető is értékeli a vezetői munkát az értékelőív segítségével.</a:t>
            </a:r>
          </a:p>
          <a:p>
            <a:r>
              <a:rPr lang="hu-HU" dirty="0"/>
              <a:t> A tanár figyel, végül röviden reflektál minden csoportban</a:t>
            </a:r>
          </a:p>
          <a:p>
            <a:r>
              <a:rPr lang="hu-HU" dirty="0"/>
              <a:t> Páronként egymás játékának kipróbálása, értékelése: szendvicstechnika és értékelőív a másik csoport játékához</a:t>
            </a:r>
          </a:p>
          <a:p>
            <a:r>
              <a:rPr lang="hu-HU" dirty="0"/>
              <a:t> A csoportvezetők értékelik a csapatpár játékát: </a:t>
            </a:r>
            <a:r>
              <a:rPr lang="hu-HU" dirty="0" err="1"/>
              <a:t>szummatív</a:t>
            </a:r>
            <a:r>
              <a:rPr lang="hu-HU" dirty="0"/>
              <a:t> értékelés indoklással.</a:t>
            </a:r>
          </a:p>
        </p:txBody>
      </p:sp>
    </p:spTree>
    <p:extLst>
      <p:ext uri="{BB962C8B-B14F-4D97-AF65-F5344CB8AC3E}">
        <p14:creationId xmlns:p14="http://schemas.microsoft.com/office/powerpoint/2010/main" val="3114042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6EA786-3878-344D-AF0E-8B79713E0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Jó játékot!</a:t>
            </a:r>
          </a:p>
        </p:txBody>
      </p:sp>
      <p:pic>
        <p:nvPicPr>
          <p:cNvPr id="4" name="Kép 3" descr="A képen szöveg látható&#10;&#10;Automatikusan generált leírás">
            <a:extLst>
              <a:ext uri="{FF2B5EF4-FFF2-40B4-BE49-F238E27FC236}">
                <a16:creationId xmlns:a16="http://schemas.microsoft.com/office/drawing/2014/main" id="{CCEC1833-F7F6-428A-AF31-516A7D2DF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80" y="4167187"/>
            <a:ext cx="457200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48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2FFB1A-3FDB-5FB4-45DF-70E5DB5E8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projektről röviden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0060CB1-09DA-464B-1CFE-12FB04E5B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52" y="2649637"/>
            <a:ext cx="11111696" cy="39083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b="0" i="0" u="none" strike="noStrike" baseline="0" dirty="0">
                <a:solidFill>
                  <a:srgbClr val="000000"/>
                </a:solidFill>
                <a:latin typeface="DINPro-Regular"/>
              </a:rPr>
              <a:t>A projekt során a tanulók </a:t>
            </a:r>
            <a:r>
              <a:rPr lang="hu-HU" b="1" i="0" u="none" strike="noStrike" baseline="0" dirty="0">
                <a:solidFill>
                  <a:srgbClr val="39B6A9"/>
                </a:solidFill>
                <a:latin typeface="DINPro-Bold"/>
              </a:rPr>
              <a:t>4-6 fős csoportokban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DINPro-Regular"/>
              </a:rPr>
              <a:t>saját élethelyzeteikből kiindulva a rövid- és középtávú célok megvalósításához szükséges </a:t>
            </a:r>
            <a:r>
              <a:rPr lang="hu-HU" b="1" i="0" u="none" strike="noStrike" baseline="0" dirty="0">
                <a:solidFill>
                  <a:srgbClr val="39B6A9"/>
                </a:solidFill>
                <a:latin typeface="DINPro-Bold"/>
              </a:rPr>
              <a:t>pénzügyi tervezés folyamatának alaplépéseit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DINPro-Regular"/>
              </a:rPr>
              <a:t>ismerik meg. </a:t>
            </a:r>
          </a:p>
          <a:p>
            <a:pPr marL="0" indent="0" algn="just">
              <a:buNone/>
            </a:pPr>
            <a:r>
              <a:rPr lang="hu-HU" b="0" i="0" u="none" strike="noStrike" baseline="0" dirty="0">
                <a:solidFill>
                  <a:srgbClr val="000000"/>
                </a:solidFill>
                <a:latin typeface="DINPro-Regular"/>
              </a:rPr>
              <a:t>A tanulócsoportok elemzik a pénzügyi célokat, meghatározzák a pénzügyi tervezés menetét, majd elkészítik a projekt </a:t>
            </a:r>
            <a:r>
              <a:rPr lang="hu-HU" b="1" i="0" u="none" strike="noStrike" baseline="0" dirty="0">
                <a:solidFill>
                  <a:srgbClr val="39B6A9"/>
                </a:solidFill>
                <a:latin typeface="DINPro-Bold"/>
              </a:rPr>
              <a:t>főproduktumát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DINPro-Regular"/>
              </a:rPr>
              <a:t>, a kiválasztott pénzügyi cél megtervezésének folyamatát begyakoroltató </a:t>
            </a:r>
            <a:r>
              <a:rPr lang="hu-HU" b="1" i="0" u="none" strike="noStrike" baseline="0" dirty="0">
                <a:solidFill>
                  <a:srgbClr val="39B6A9"/>
                </a:solidFill>
                <a:latin typeface="DINPro-Bold"/>
              </a:rPr>
              <a:t>társasjátékot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DINPro-Regular"/>
              </a:rPr>
              <a:t>.</a:t>
            </a:r>
          </a:p>
          <a:p>
            <a:pPr marL="0" indent="0" algn="just">
              <a:buNone/>
            </a:pPr>
            <a:r>
              <a:rPr lang="hu-HU" b="1" i="0" u="none" strike="noStrike" baseline="0" dirty="0">
                <a:solidFill>
                  <a:srgbClr val="39B6A9"/>
                </a:solidFill>
                <a:latin typeface="DINPro-Bold"/>
              </a:rPr>
              <a:t>Mellékproduktumként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DINPro-Regular"/>
              </a:rPr>
              <a:t>a tanulók a pénzügyi tervezés lépéseit bemutató </a:t>
            </a:r>
            <a:r>
              <a:rPr lang="hu-HU" b="1" i="0" u="none" strike="noStrike" baseline="0" dirty="0">
                <a:solidFill>
                  <a:srgbClr val="39B6A9"/>
                </a:solidFill>
                <a:latin typeface="DINPro-Bold"/>
              </a:rPr>
              <a:t>folyamatábrát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DINPro-Regular"/>
              </a:rPr>
              <a:t>készítik el.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1338662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7196CE-2B7D-8A14-4F06-8CE4B667C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Hogyan épül fel a projektterv?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9C3EA68-2E31-786A-6600-1909FFC07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068" y="2626833"/>
            <a:ext cx="5236304" cy="3908325"/>
          </a:xfrm>
        </p:spPr>
        <p:txBody>
          <a:bodyPr>
            <a:normAutofit/>
          </a:bodyPr>
          <a:lstStyle/>
          <a:p>
            <a:r>
              <a:rPr lang="hu-HU" dirty="0"/>
              <a:t>Pedagógiai alapok</a:t>
            </a:r>
          </a:p>
          <a:p>
            <a:r>
              <a:rPr lang="hu-HU" dirty="0"/>
              <a:t>Célrendszer és kérdések</a:t>
            </a:r>
          </a:p>
          <a:p>
            <a:r>
              <a:rPr lang="hu-HU" dirty="0"/>
              <a:t>Értékelési terv</a:t>
            </a:r>
          </a:p>
          <a:p>
            <a:r>
              <a:rPr lang="hu-HU" dirty="0"/>
              <a:t>Előkészületek, szükséges anyagok</a:t>
            </a:r>
          </a:p>
          <a:p>
            <a:r>
              <a:rPr lang="hu-HU" dirty="0"/>
              <a:t>Digitális alkalmazások</a:t>
            </a:r>
          </a:p>
          <a:p>
            <a:r>
              <a:rPr lang="hu-HU" dirty="0"/>
              <a:t>A projekt menete</a:t>
            </a:r>
          </a:p>
          <a:p>
            <a:r>
              <a:rPr lang="hu-HU" dirty="0"/>
              <a:t>Mellékletek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FB6872C-B1BA-8674-0175-682290109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278" y="2777697"/>
            <a:ext cx="4880521" cy="301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34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983797-E2EF-F65B-F138-7C609F4DB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Produktumok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FB8327-00B9-6F1D-151A-46CE0FDB6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" y="2234347"/>
            <a:ext cx="11111696" cy="3908325"/>
          </a:xfrm>
        </p:spPr>
        <p:txBody>
          <a:bodyPr/>
          <a:lstStyle/>
          <a:p>
            <a:r>
              <a:rPr lang="hu-HU" b="1" dirty="0"/>
              <a:t> Fő produktum: </a:t>
            </a:r>
            <a:r>
              <a:rPr lang="hu-HU" dirty="0"/>
              <a:t>társasjáték a pénzügyi tervezés folyamatának begyakorlására</a:t>
            </a:r>
          </a:p>
          <a:p>
            <a:pPr marL="0" indent="0">
              <a:buNone/>
            </a:pPr>
            <a:endParaRPr lang="hu-HU" sz="1800" dirty="0"/>
          </a:p>
          <a:p>
            <a:r>
              <a:rPr lang="hu-HU" b="1" dirty="0"/>
              <a:t> Mellékproduktum: </a:t>
            </a:r>
            <a:r>
              <a:rPr lang="hu-HU" dirty="0"/>
              <a:t>kreatív folyamatábra, </a:t>
            </a:r>
            <a:r>
              <a:rPr lang="hu-HU" dirty="0" err="1"/>
              <a:t>infografika</a:t>
            </a:r>
            <a:r>
              <a:rPr lang="hu-HU" dirty="0"/>
              <a:t> készítés a pénzügyi tervezés fő lépéseiről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59009C5-0947-79E9-A979-5CD6DD8C0D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3976436"/>
              </p:ext>
            </p:extLst>
          </p:nvPr>
        </p:nvGraphicFramePr>
        <p:xfrm>
          <a:off x="883920" y="4043680"/>
          <a:ext cx="10652760" cy="2814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1947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4D2827-AC5F-DBD8-3A56-7DEB91F41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556" y="509285"/>
            <a:ext cx="8865243" cy="1250067"/>
          </a:xfrm>
        </p:spPr>
        <p:txBody>
          <a:bodyPr/>
          <a:lstStyle/>
          <a:p>
            <a:r>
              <a:rPr lang="hu-HU" dirty="0"/>
              <a:t>Célrendszer</a:t>
            </a:r>
            <a:endParaRPr lang="en-US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8A77F5CC-8D9D-2E9B-4B52-55DD93364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" y="1962890"/>
            <a:ext cx="10828019" cy="47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ABFA2A-F24F-45E8-9A44-3ADB8F715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fontos a pénzügyi tervezés?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5B4433-773F-4404-AE68-BF46A89B5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709" y="2440390"/>
            <a:ext cx="4574378" cy="390832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u-HU" b="1" dirty="0">
                <a:solidFill>
                  <a:schemeClr val="tx2">
                    <a:lumMod val="75000"/>
                  </a:schemeClr>
                </a:solidFill>
              </a:rPr>
              <a:t>A szükségletek korlátlanok</a:t>
            </a:r>
          </a:p>
          <a:p>
            <a:pPr marL="0" indent="0" algn="ctr">
              <a:buNone/>
            </a:pPr>
            <a:endParaRPr lang="hu-HU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hu-HU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hu-HU" b="1" dirty="0">
                <a:solidFill>
                  <a:schemeClr val="tx2">
                    <a:lumMod val="75000"/>
                  </a:schemeClr>
                </a:solidFill>
              </a:rPr>
              <a:t>az erőforrások szűkösek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dirty="0">
                <a:solidFill>
                  <a:srgbClr val="38B39E"/>
                </a:solidFill>
              </a:rPr>
              <a:t>A lehető legjobb életszínvonalat szeretnénk, ezért                </a:t>
            </a:r>
          </a:p>
          <a:p>
            <a:pPr marL="0" indent="0" algn="ctr">
              <a:buNone/>
            </a:pPr>
            <a:r>
              <a:rPr lang="hu-HU" dirty="0"/>
              <a:t>                                                                </a:t>
            </a:r>
            <a:r>
              <a:rPr lang="hu-HU" b="1" dirty="0">
                <a:solidFill>
                  <a:schemeClr val="tx2">
                    <a:lumMod val="75000"/>
                  </a:schemeClr>
                </a:solidFill>
              </a:rPr>
              <a:t>TERVEZNI KELL </a:t>
            </a:r>
          </a:p>
          <a:p>
            <a:pPr marL="0" indent="0" algn="ctr">
              <a:buNone/>
            </a:pPr>
            <a:r>
              <a:rPr lang="hu-HU" b="1" dirty="0">
                <a:solidFill>
                  <a:schemeClr val="tx2">
                    <a:lumMod val="75000"/>
                  </a:schemeClr>
                </a:solidFill>
              </a:rPr>
              <a:t>A PÉNZÜGYEINKET!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Nyíl: balra-jobbra mutató 3">
            <a:extLst>
              <a:ext uri="{FF2B5EF4-FFF2-40B4-BE49-F238E27FC236}">
                <a16:creationId xmlns:a16="http://schemas.microsoft.com/office/drawing/2014/main" id="{00C234C6-9470-4818-92DA-970120A7A5EC}"/>
              </a:ext>
            </a:extLst>
          </p:cNvPr>
          <p:cNvSpPr/>
          <p:nvPr/>
        </p:nvSpPr>
        <p:spPr>
          <a:xfrm rot="5400000">
            <a:off x="2725016" y="2991929"/>
            <a:ext cx="821764" cy="5035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356EB82-598E-267F-3753-64EB6842C0D9}"/>
              </a:ext>
            </a:extLst>
          </p:cNvPr>
          <p:cNvSpPr txBox="1"/>
          <p:nvPr/>
        </p:nvSpPr>
        <p:spPr>
          <a:xfrm>
            <a:off x="7232333" y="3429000"/>
            <a:ext cx="41214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dirty="0">
                <a:hlinkClick r:id="rId2"/>
              </a:rPr>
              <a:t>https://penziranytu.hu/mintaprojektek-oratervek</a:t>
            </a:r>
            <a:endParaRPr lang="hu-HU" sz="3200" dirty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305990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C3BF99-AB55-4DA2-8439-23E00111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Pénzügyi tervezés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A19166-0A3C-4CAE-A905-DCBA7B78C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304" y="2403575"/>
            <a:ext cx="11111696" cy="3908325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chemeClr val="accent4"/>
                </a:solidFill>
              </a:rPr>
              <a:t>A </a:t>
            </a:r>
            <a:r>
              <a:rPr lang="hu-HU" b="1" dirty="0">
                <a:solidFill>
                  <a:schemeClr val="accent4"/>
                </a:solidFill>
              </a:rPr>
              <a:t>PÉNZÜGYI TERV </a:t>
            </a:r>
            <a:r>
              <a:rPr lang="hu-HU" dirty="0">
                <a:solidFill>
                  <a:schemeClr val="accent4"/>
                </a:solidFill>
              </a:rPr>
              <a:t>olyan, mint egy útiterv, </a:t>
            </a:r>
          </a:p>
          <a:p>
            <a:pPr marL="0" indent="0">
              <a:buNone/>
            </a:pPr>
            <a:r>
              <a:rPr lang="hu-HU" dirty="0">
                <a:solidFill>
                  <a:schemeClr val="accent4"/>
                </a:solidFill>
              </a:rPr>
              <a:t>megmutatja az előre kitűzött célokat és az oda vezető utat.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F71A3AB-B82A-4709-9378-7183F553B9B0}"/>
              </a:ext>
            </a:extLst>
          </p:cNvPr>
          <p:cNvGraphicFramePr/>
          <p:nvPr/>
        </p:nvGraphicFramePr>
        <p:xfrm>
          <a:off x="838200" y="3497580"/>
          <a:ext cx="10652760" cy="2814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5233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0D3DF41-14E6-B89D-42B2-30E81B779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Értékelés és kompetenciafejlesztés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736FE1F-2CE7-C941-6628-CEE43247F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198" y="2721075"/>
            <a:ext cx="5356653" cy="3908325"/>
          </a:xfrm>
        </p:spPr>
        <p:txBody>
          <a:bodyPr/>
          <a:lstStyle/>
          <a:p>
            <a:r>
              <a:rPr lang="hu-HU" dirty="0"/>
              <a:t>Formatív értékelés a fókuszban</a:t>
            </a:r>
          </a:p>
          <a:p>
            <a:r>
              <a:rPr lang="hu-HU" dirty="0"/>
              <a:t>Értékelés a munka előtt, alatt és után</a:t>
            </a:r>
          </a:p>
          <a:p>
            <a:r>
              <a:rPr lang="hu-HU" dirty="0"/>
              <a:t>Az értékelés  során kompetenciafejlesztés történik</a:t>
            </a:r>
          </a:p>
          <a:p>
            <a:r>
              <a:rPr lang="hu-HU" dirty="0"/>
              <a:t>Elsősorban nem a tanár, hanem a diákok értékelnek.</a:t>
            </a:r>
          </a:p>
          <a:p>
            <a:r>
              <a:rPr lang="hu-HU" dirty="0"/>
              <a:t>Értékelés = visszajelzés</a:t>
            </a:r>
          </a:p>
          <a:p>
            <a:pPr marL="457200" lvl="1" indent="0">
              <a:buNone/>
            </a:pPr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CBD42CA-2A06-32AE-93EC-20B7BB26C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381" y="2930249"/>
            <a:ext cx="5356653" cy="33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9439684-315B-625D-B53C-0B6ECCCEE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Értékelő módszerek és technikák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5136B7D-DDBE-F27B-CEDA-C91B5CBBB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954" y="2753732"/>
            <a:ext cx="3377396" cy="3908325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 TKM – tábla</a:t>
            </a:r>
          </a:p>
          <a:p>
            <a:r>
              <a:rPr lang="hu-HU" dirty="0"/>
              <a:t> Ellenőrző listák</a:t>
            </a:r>
          </a:p>
          <a:p>
            <a:r>
              <a:rPr lang="hu-HU" dirty="0"/>
              <a:t> Ötletbörzék</a:t>
            </a:r>
          </a:p>
          <a:p>
            <a:r>
              <a:rPr lang="hu-HU" dirty="0"/>
              <a:t> Ön- és társértékelés</a:t>
            </a:r>
          </a:p>
          <a:p>
            <a:r>
              <a:rPr lang="hu-HU" dirty="0"/>
              <a:t> Páros megbeszélés a 3-2-1 módszerével</a:t>
            </a:r>
          </a:p>
          <a:p>
            <a:pPr lvl="1"/>
            <a:r>
              <a:rPr lang="hu-HU" dirty="0"/>
              <a:t> 3 kérdés</a:t>
            </a:r>
          </a:p>
          <a:p>
            <a:pPr lvl="1"/>
            <a:r>
              <a:rPr lang="hu-HU" dirty="0"/>
              <a:t> 2 megjegyzés</a:t>
            </a:r>
          </a:p>
          <a:p>
            <a:pPr lvl="1"/>
            <a:r>
              <a:rPr lang="hu-HU" dirty="0"/>
              <a:t> 1 javaslat</a:t>
            </a:r>
          </a:p>
          <a:p>
            <a:r>
              <a:rPr lang="hu-HU" dirty="0"/>
              <a:t>Szendvics technika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FE030DC-B165-4278-33B0-932D8AFD3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404" y="3105272"/>
            <a:ext cx="5572395" cy="280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61865"/>
      </p:ext>
    </p:extLst>
  </p:cSld>
  <p:clrMapOvr>
    <a:masterClrMapping/>
  </p:clrMapOvr>
</p:sld>
</file>

<file path=ppt/theme/theme1.xml><?xml version="1.0" encoding="utf-8"?>
<a:theme xmlns:a="http://schemas.openxmlformats.org/drawingml/2006/main" name="Téma1">
  <a:themeElements>
    <a:clrScheme name="JatszMa">
      <a:dk1>
        <a:srgbClr val="1A1918"/>
      </a:dk1>
      <a:lt1>
        <a:srgbClr val="FFFFFF"/>
      </a:lt1>
      <a:dk2>
        <a:srgbClr val="32B29D"/>
      </a:dk2>
      <a:lt2>
        <a:srgbClr val="FFFEFE"/>
      </a:lt2>
      <a:accent1>
        <a:srgbClr val="26B09D"/>
      </a:accent1>
      <a:accent2>
        <a:srgbClr val="A2D4C6"/>
      </a:accent2>
      <a:accent3>
        <a:srgbClr val="D0E8DE"/>
      </a:accent3>
      <a:accent4>
        <a:srgbClr val="127C74"/>
      </a:accent4>
      <a:accent5>
        <a:srgbClr val="1A1918"/>
      </a:accent5>
      <a:accent6>
        <a:srgbClr val="898A89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4"/>
            </a:gs>
            <a:gs pos="100000">
              <a:schemeClr val="accent4"/>
            </a:gs>
            <a:gs pos="75000">
              <a:schemeClr val="accent1"/>
            </a:gs>
            <a:gs pos="25000">
              <a:schemeClr val="accent1"/>
            </a:gs>
            <a:gs pos="50000">
              <a:schemeClr val="accent2"/>
            </a:gs>
          </a:gsLst>
          <a:lin ang="135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éma1" id="{9E6E908F-9E8F-43E4-919E-3E9E4BA3A9FA}" vid="{E943FF7C-9D3B-48FE-A650-FBED1CFA3600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Téma1</Template>
  <TotalTime>2026</TotalTime>
  <Words>611</Words>
  <Application>Microsoft Office PowerPoint</Application>
  <PresentationFormat>Szélesvásznú</PresentationFormat>
  <Paragraphs>108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2" baseType="lpstr">
      <vt:lpstr>Arial</vt:lpstr>
      <vt:lpstr>Calibri</vt:lpstr>
      <vt:lpstr>DINPro-Bold</vt:lpstr>
      <vt:lpstr>DINPro-Regular</vt:lpstr>
      <vt:lpstr>Téma1</vt:lpstr>
      <vt:lpstr>JátszMa a pénzzel</vt:lpstr>
      <vt:lpstr>A projektről röviden</vt:lpstr>
      <vt:lpstr>Hogyan épül fel a projektterv?</vt:lpstr>
      <vt:lpstr>Produktumok</vt:lpstr>
      <vt:lpstr>Célrendszer</vt:lpstr>
      <vt:lpstr>Miért fontos a pénzügyi tervezés?</vt:lpstr>
      <vt:lpstr>Pénzügyi tervezés</vt:lpstr>
      <vt:lpstr>Értékelés és kompetenciafejlesztés</vt:lpstr>
      <vt:lpstr>Értékelő módszerek és technikák</vt:lpstr>
      <vt:lpstr>A projekt menete – 6-8 óra</vt:lpstr>
      <vt:lpstr>1. óra: előkészítés</vt:lpstr>
      <vt:lpstr>2. óra: kerettörténet és elmélet</vt:lpstr>
      <vt:lpstr>3. óra: a pénzügyi tervezés folyamata</vt:lpstr>
      <vt:lpstr>4. óra: a játék megtervezése</vt:lpstr>
      <vt:lpstr> 5-7. óra: a játék elkészítése, próbajáték</vt:lpstr>
      <vt:lpstr>6. (8.) óra: Végső értékelés</vt:lpstr>
      <vt:lpstr>Jó játékot!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JátszMa a pénzzel</dc:title>
  <dc:creator>Zsuzsanna Bukucs</dc:creator>
  <cp:lastModifiedBy>Zsuzsanna Bukucs</cp:lastModifiedBy>
  <cp:revision>51</cp:revision>
  <dcterms:created xsi:type="dcterms:W3CDTF">2022-02-14T07:54:21Z</dcterms:created>
  <dcterms:modified xsi:type="dcterms:W3CDTF">2022-11-16T19:27:39Z</dcterms:modified>
</cp:coreProperties>
</file>