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13"/>
  </p:handoutMasterIdLst>
  <p:sldIdLst>
    <p:sldId id="275" r:id="rId3"/>
    <p:sldId id="294" r:id="rId4"/>
    <p:sldId id="283" r:id="rId5"/>
    <p:sldId id="284" r:id="rId6"/>
    <p:sldId id="285" r:id="rId7"/>
    <p:sldId id="286" r:id="rId8"/>
    <p:sldId id="287" r:id="rId9"/>
    <p:sldId id="281" r:id="rId10"/>
    <p:sldId id="295" r:id="rId11"/>
    <p:sldId id="289" r:id="rId12"/>
  </p:sldIdLst>
  <p:sldSz cx="9144000" cy="6858000" type="screen4x3"/>
  <p:notesSz cx="6889750" cy="100218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ácz András" initials="RA" lastIdx="1" clrIdx="0">
    <p:extLst>
      <p:ext uri="{19B8F6BF-5375-455C-9EA6-DF929625EA0E}">
        <p15:presenceInfo xmlns:p15="http://schemas.microsoft.com/office/powerpoint/2012/main" userId="S-1-5-21-140199359-2874036843-2517221049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8AB"/>
    <a:srgbClr val="DF2A88"/>
    <a:srgbClr val="F07E36"/>
    <a:srgbClr val="15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1958CBE-72D3-45CB-9FB5-E738A9D58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5116EA-4A9F-41D0-B08C-1BB5902C13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13E305A-6E5E-4D97-B522-D5D3F651D79F}" type="datetimeFigureOut">
              <a:rPr lang="hu-HU" smtClean="0"/>
              <a:pPr/>
              <a:t>2019. 01. 18.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E361CC9-A1F6-4E89-BA16-827E772984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B7E93F-F36E-4D98-9C75-C299ABCF9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1589C2B-27BC-4E90-AA96-AD4F477380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7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Címszöveg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1. szövegtörzsszint</a:t>
            </a:r>
          </a:p>
          <a:p>
            <a:pPr lvl="1">
              <a:defRPr sz="1800"/>
            </a:pPr>
            <a:r>
              <a:rPr sz="2500"/>
              <a:t>2. szövegtörzsszint</a:t>
            </a:r>
          </a:p>
          <a:p>
            <a:pPr lvl="2">
              <a:defRPr sz="1800"/>
            </a:pPr>
            <a:r>
              <a:rPr sz="2500"/>
              <a:t>3. szövegtörzsszint</a:t>
            </a:r>
          </a:p>
          <a:p>
            <a:pPr lvl="3">
              <a:defRPr sz="1800"/>
            </a:pPr>
            <a:r>
              <a:rPr sz="2500"/>
              <a:t>4. szövegtörzsszint</a:t>
            </a:r>
          </a:p>
          <a:p>
            <a:pPr lvl="4">
              <a:defRPr sz="1800"/>
            </a:pPr>
            <a:r>
              <a:rPr sz="25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31068567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4" r="2660"/>
          <a:stretch/>
        </p:blipFill>
        <p:spPr>
          <a:xfrm>
            <a:off x="3765664" y="0"/>
            <a:ext cx="537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936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6439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1207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FDC-CB17-1E4B-BFF8-CDC7B391F930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 flipV="1">
            <a:off x="0" y="0"/>
            <a:ext cx="9144000" cy="1196752"/>
          </a:xfrm>
          <a:prstGeom prst="rect">
            <a:avLst/>
          </a:prstGeom>
          <a:solidFill>
            <a:srgbClr val="008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283968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" y="188640"/>
            <a:ext cx="3535773" cy="736273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 flipV="1">
            <a:off x="0" y="6525344"/>
            <a:ext cx="9144000" cy="332656"/>
          </a:xfrm>
          <a:prstGeom prst="rect">
            <a:avLst/>
          </a:prstGeom>
          <a:solidFill>
            <a:srgbClr val="232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B390893-927E-443D-B765-F348C8A62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09" b="97059" l="8226" r="93573">
                        <a14:foregroundMark x1="21080" y1="29044" x2="21080" y2="29044"/>
                        <a14:foregroundMark x1="21080" y1="17279" x2="21080" y2="17279"/>
                        <a14:foregroundMark x1="19794" y1="11397" x2="19794" y2="11397"/>
                        <a14:foregroundMark x1="16967" y1="7721" x2="16967" y2="7721"/>
                        <a14:foregroundMark x1="16710" y1="5882" x2="16710" y2="5882"/>
                        <a14:foregroundMark x1="22108" y1="6618" x2="22108" y2="6618"/>
                        <a14:foregroundMark x1="26478" y1="6985" x2="26478" y2="6985"/>
                        <a14:foregroundMark x1="29306" y1="4044" x2="29306" y2="4044"/>
                        <a14:foregroundMark x1="17995" y1="48897" x2="17995" y2="48897"/>
                        <a14:foregroundMark x1="18766" y1="48897" x2="18766" y2="48897"/>
                        <a14:foregroundMark x1="18766" y1="48897" x2="18766" y2="48897"/>
                        <a14:foregroundMark x1="18766" y1="48529" x2="18766" y2="48529"/>
                        <a14:foregroundMark x1="18766" y1="48529" x2="18766" y2="48529"/>
                        <a14:foregroundMark x1="35219" y1="50735" x2="35219" y2="50735"/>
                        <a14:foregroundMark x1="78406" y1="28676" x2="78406" y2="28676"/>
                        <a14:foregroundMark x1="94087" y1="27206" x2="94087" y2="27206"/>
                        <a14:foregroundMark x1="93059" y1="23529" x2="93059" y2="23529"/>
                        <a14:foregroundMark x1="42931" y1="46324" x2="42931" y2="46324"/>
                        <a14:foregroundMark x1="51671" y1="5882" x2="51671" y2="5882"/>
                        <a14:foregroundMark x1="54499" y1="5515" x2="54499" y2="5515"/>
                        <a14:foregroundMark x1="55784" y1="5515" x2="55784" y2="5515"/>
                        <a14:foregroundMark x1="28535" y1="4779" x2="28535" y2="4779"/>
                        <a14:foregroundMark x1="77378" y1="5515" x2="77378" y2="5515"/>
                        <a14:foregroundMark x1="80463" y1="4779" x2="80463" y2="4779"/>
                        <a14:foregroundMark x1="93830" y1="16912" x2="93830" y2="16912"/>
                        <a14:foregroundMark x1="94344" y1="15809" x2="94344" y2="15809"/>
                        <a14:foregroundMark x1="93573" y1="14338" x2="93573" y2="14338"/>
                        <a14:foregroundMark x1="94344" y1="13971" x2="94344" y2="13971"/>
                        <a14:foregroundMark x1="94087" y1="13971" x2="94087" y2="13971"/>
                        <a14:foregroundMark x1="93573" y1="13235" x2="93573" y2="13235"/>
                        <a14:foregroundMark x1="93573" y1="13235" x2="93573" y2="13235"/>
                        <a14:foregroundMark x1="93573" y1="12500" x2="93573" y2="12500"/>
                        <a14:foregroundMark x1="84833" y1="52941" x2="84833" y2="52941"/>
                        <a14:foregroundMark x1="66838" y1="50000" x2="66838" y2="50000"/>
                        <a14:foregroundMark x1="8740" y1="27206" x2="8740" y2="27206"/>
                        <a14:foregroundMark x1="20051" y1="75000" x2="20051" y2="75000"/>
                        <a14:foregroundMark x1="30848" y1="79779" x2="30848" y2="79779"/>
                        <a14:foregroundMark x1="34447" y1="64706" x2="34447" y2="64706"/>
                        <a14:foregroundMark x1="35476" y1="92647" x2="35476" y2="92647"/>
                        <a14:foregroundMark x1="41902" y1="80515" x2="41902" y2="80515"/>
                        <a14:foregroundMark x1="52956" y1="87132" x2="52956" y2="87132"/>
                        <a14:foregroundMark x1="58612" y1="71691" x2="58612" y2="71691"/>
                        <a14:foregroundMark x1="77635" y1="70588" x2="77635" y2="70588"/>
                        <a14:foregroundMark x1="76093" y1="97059" x2="76093" y2="97059"/>
                        <a14:foregroundMark x1="17995" y1="48529" x2="17995" y2="48529"/>
                        <a14:foregroundMark x1="17995" y1="48529" x2="17995" y2="48529"/>
                        <a14:foregroundMark x1="18509" y1="48529" x2="20308" y2="48529"/>
                        <a14:foregroundMark x1="16710" y1="47059" x2="19794" y2="51471"/>
                        <a14:foregroundMark x1="35219" y1="51103" x2="37018" y2="52206"/>
                        <a14:foregroundMark x1="40617" y1="45221" x2="43702" y2="50368"/>
                        <a14:foregroundMark x1="52442" y1="30882" x2="44730" y2="19485"/>
                        <a14:foregroundMark x1="44730" y1="19485" x2="37532" y2="13603"/>
                        <a14:foregroundMark x1="56812" y1="11765" x2="73265" y2="33088"/>
                        <a14:foregroundMark x1="85090" y1="16544" x2="88432" y2="32721"/>
                        <a14:foregroundMark x1="88432" y1="32721" x2="88175" y2="36397"/>
                        <a14:foregroundMark x1="88946" y1="39338" x2="78406" y2="44853"/>
                        <a14:foregroundMark x1="78406" y1="44853" x2="76864" y2="45221"/>
                        <a14:foregroundMark x1="34704" y1="6985" x2="28278" y2="4779"/>
                        <a14:foregroundMark x1="30334" y1="4044" x2="34961" y2="5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1306" y="6534472"/>
            <a:ext cx="462694" cy="32352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5B8F96B-0EDE-4FB7-B541-E8AA4B9BF587}"/>
              </a:ext>
            </a:extLst>
          </p:cNvPr>
          <p:cNvSpPr txBox="1"/>
          <p:nvPr userDrawn="1"/>
        </p:nvSpPr>
        <p:spPr>
          <a:xfrm>
            <a:off x="2699792" y="65070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Pénzügyi és vállalkozói témahét - 2019</a:t>
            </a:r>
          </a:p>
        </p:txBody>
      </p:sp>
    </p:spTree>
    <p:extLst>
      <p:ext uri="{BB962C8B-B14F-4D97-AF65-F5344CB8AC3E}">
        <p14:creationId xmlns:p14="http://schemas.microsoft.com/office/powerpoint/2010/main" val="31644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28" y="4437112"/>
            <a:ext cx="3096344" cy="2165053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C7ED1786-FE77-464B-B33E-28633270B810}"/>
              </a:ext>
            </a:extLst>
          </p:cNvPr>
          <p:cNvSpPr txBox="1">
            <a:spLocks/>
          </p:cNvSpPr>
          <p:nvPr/>
        </p:nvSpPr>
        <p:spPr>
          <a:xfrm>
            <a:off x="566682" y="1772816"/>
            <a:ext cx="822666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b="1" dirty="0">
                <a:solidFill>
                  <a:srgbClr val="232157"/>
                </a:solidFill>
              </a:rPr>
              <a:t>Megtakarítások és befektetések</a:t>
            </a:r>
          </a:p>
          <a:p>
            <a:r>
              <a:rPr lang="hu-HU" sz="2900" b="1" dirty="0">
                <a:solidFill>
                  <a:srgbClr val="232157"/>
                </a:solidFill>
              </a:rPr>
              <a:t>7-8. osztály</a:t>
            </a:r>
          </a:p>
        </p:txBody>
      </p:sp>
    </p:spTree>
    <p:extLst>
      <p:ext uri="{BB962C8B-B14F-4D97-AF65-F5344CB8AC3E}">
        <p14:creationId xmlns:p14="http://schemas.microsoft.com/office/powerpoint/2010/main" val="261239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20C6E6-7E49-4178-84E0-7F16B46E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Megéri ez nekem?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0D7ED3-AB4D-4B2D-B11D-EF75BE5E8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8" y="1844824"/>
            <a:ext cx="67353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FFFA97-14DB-4536-9B01-7C25C538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20792"/>
            <a:ext cx="5760640" cy="52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36A60A-8CCA-4991-872A-BAAB72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A450503-03D0-4A8F-8DDC-FAA212D6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8" y="1242464"/>
            <a:ext cx="6954760" cy="233502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9DCED01-9DEE-451A-85D4-708BCD7F1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88" y="4005064"/>
            <a:ext cx="4689525" cy="227148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D903B40-15A5-4FD1-A00C-0B562C6EE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51" y="3429000"/>
            <a:ext cx="2991568" cy="29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6F1D1C-94F6-479A-83D7-DD6E9E55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482B6B-38EF-4AD6-BAFB-05809A14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25" y="1412776"/>
            <a:ext cx="3719285" cy="50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2DDACA-8C56-4A54-B9EA-FE63FDC0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C6D912-D490-4BE7-9D0F-8C25F754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46" y="1340768"/>
            <a:ext cx="387624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90EA74-C4FD-4F1A-A762-83751724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1A35B5F-AC27-4812-A127-C2CA8D47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7" y="1412776"/>
            <a:ext cx="4143157" cy="4968552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C602E934-EDC7-41EF-BFFD-0DEAAFA73D47}"/>
              </a:ext>
            </a:extLst>
          </p:cNvPr>
          <p:cNvSpPr/>
          <p:nvPr/>
        </p:nvSpPr>
        <p:spPr>
          <a:xfrm>
            <a:off x="4338000" y="4581128"/>
            <a:ext cx="44877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dirty="0"/>
              <a:t>Pótold a hiányzó mássalhangzókat!</a:t>
            </a:r>
            <a:endParaRPr lang="hu-HU" sz="2400" dirty="0"/>
          </a:p>
          <a:p>
            <a:pPr algn="ctr"/>
            <a:r>
              <a:rPr lang="pt-BR" sz="2800" b="1" dirty="0"/>
              <a:t>.  E  .  .  A  .  A  .  Í  .  Á  .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2194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6E204CAF-F8C9-4D02-BF3A-C6B72911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0"/>
            <a:ext cx="4752528" cy="1205880"/>
          </a:xfrm>
        </p:spPr>
        <p:txBody>
          <a:bodyPr/>
          <a:lstStyle/>
          <a:p>
            <a:r>
              <a:rPr lang="hu-HU" dirty="0"/>
              <a:t>A családok költségvetése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D02D0CE-D41F-4ADE-A7E0-726C0C9F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34" y="1340768"/>
            <a:ext cx="5965068" cy="48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Megtakarítások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0975B6-B343-4ADF-975F-8CA971D21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" y="2024844"/>
            <a:ext cx="91105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befektetések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620B3C-2C39-40B8-B110-9D6C795E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" y="2477534"/>
            <a:ext cx="9126681" cy="19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48</Words>
  <Application>Microsoft Office PowerPoint</Application>
  <PresentationFormat>Diavetítés a képernyőre (4:3 oldalarány)</PresentationFormat>
  <Paragraphs>13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1_Office-téma</vt:lpstr>
      <vt:lpstr>PowerPoint-bemutató</vt:lpstr>
      <vt:lpstr>A családok költségvetése</vt:lpstr>
      <vt:lpstr>A családok költségvetése</vt:lpstr>
      <vt:lpstr>A családok költségvetése</vt:lpstr>
      <vt:lpstr>A családok költségvetése</vt:lpstr>
      <vt:lpstr>A családok költségvetése</vt:lpstr>
      <vt:lpstr>A családok költségvetése</vt:lpstr>
      <vt:lpstr>Megtakarítások</vt:lpstr>
      <vt:lpstr>Pénzügyi befektetések</vt:lpstr>
      <vt:lpstr>Megéri ez nekem?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Györgyi</dc:creator>
  <cp:lastModifiedBy>Dóra Juhász</cp:lastModifiedBy>
  <cp:revision>85</cp:revision>
  <cp:lastPrinted>2017-10-05T07:35:04Z</cp:lastPrinted>
  <dcterms:created xsi:type="dcterms:W3CDTF">2017-07-18T08:50:50Z</dcterms:created>
  <dcterms:modified xsi:type="dcterms:W3CDTF">2019-01-18T15:14:58Z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SiposL@mnb.hu</vt:lpwstr>
  </property>
  <property fmtid="{D5CDD505-2E9C-101B-9397-08002B2CF9AE}" pid="6" name="MSIP_Label_b0d11092-50c9-4e74-84b5-b1af078dc3d0_SetDate">
    <vt:lpwstr>2018-10-05T15:40:42.8142513+02:00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