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handoutMasterIdLst>
    <p:handoutMasterId r:id="rId23"/>
  </p:handoutMasterIdLst>
  <p:sldIdLst>
    <p:sldId id="275" r:id="rId3"/>
    <p:sldId id="294" r:id="rId4"/>
    <p:sldId id="283" r:id="rId5"/>
    <p:sldId id="284" r:id="rId6"/>
    <p:sldId id="285" r:id="rId7"/>
    <p:sldId id="286" r:id="rId8"/>
    <p:sldId id="287" r:id="rId9"/>
    <p:sldId id="281" r:id="rId10"/>
    <p:sldId id="295" r:id="rId11"/>
    <p:sldId id="289" r:id="rId12"/>
    <p:sldId id="290" r:id="rId13"/>
    <p:sldId id="291" r:id="rId14"/>
    <p:sldId id="292" r:id="rId15"/>
    <p:sldId id="293" r:id="rId16"/>
    <p:sldId id="297" r:id="rId17"/>
    <p:sldId id="298" r:id="rId18"/>
    <p:sldId id="299" r:id="rId19"/>
    <p:sldId id="300" r:id="rId20"/>
    <p:sldId id="301" r:id="rId21"/>
    <p:sldId id="296" r:id="rId22"/>
  </p:sldIdLst>
  <p:sldSz cx="9144000" cy="6858000" type="screen4x3"/>
  <p:notesSz cx="6889750" cy="100218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ácz András" initials="RA" lastIdx="1" clrIdx="0">
    <p:extLst>
      <p:ext uri="{19B8F6BF-5375-455C-9EA6-DF929625EA0E}">
        <p15:presenceInfo xmlns:p15="http://schemas.microsoft.com/office/powerpoint/2012/main" userId="S-1-5-21-140199359-2874036843-2517221049-11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AB"/>
    <a:srgbClr val="DF2A88"/>
    <a:srgbClr val="F07E36"/>
    <a:srgbClr val="152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251E6-1EFD-4957-955C-AA260B08661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1BFD8C36-F1C3-454F-B768-C85372252D43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Befektetések</a:t>
          </a:r>
          <a:endParaRPr lang="hu-HU" sz="1400" b="1" dirty="0">
            <a:solidFill>
              <a:srgbClr val="152243"/>
            </a:solidFill>
          </a:endParaRPr>
        </a:p>
      </dgm:t>
    </dgm:pt>
    <dgm:pt modelId="{C0CE5F8E-915F-4287-ABC1-6956CB8C5AA6}" type="parTrans" cxnId="{54E65CF8-F672-484D-AD8F-12C9AD8C8FD3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ACBBE3FF-AE4C-47D8-AA2C-C4DC5D1EED80}" type="sibTrans" cxnId="{54E65CF8-F672-484D-AD8F-12C9AD8C8FD3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5DED7FD8-C245-4508-9930-76842A6FEEF3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Pénzügyi befektetések</a:t>
          </a:r>
          <a:endParaRPr lang="hu-HU" sz="1400" b="1" dirty="0">
            <a:solidFill>
              <a:srgbClr val="152243"/>
            </a:solidFill>
          </a:endParaRPr>
        </a:p>
      </dgm:t>
    </dgm:pt>
    <dgm:pt modelId="{34D7DA54-4D93-4FDF-A5F7-92674290C31E}" type="parTrans" cxnId="{23FA5913-D5E8-4BE2-B80D-8D663F9B1067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5E33995A-9E70-4BD8-826D-28B0B97E2815}" type="sibTrans" cxnId="{23FA5913-D5E8-4BE2-B80D-8D663F9B1067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9D12D29F-57EB-4E46-95E4-8FB1B8FFFD63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 dirty="0">
              <a:solidFill>
                <a:srgbClr val="152243"/>
              </a:solidFill>
            </a:rPr>
            <a:t>Reálbefektetések</a:t>
          </a:r>
        </a:p>
      </dgm:t>
    </dgm:pt>
    <dgm:pt modelId="{646D0C93-D3AE-491C-8160-37C06ED4A37C}" type="parTrans" cxnId="{3ED67AF8-1E6D-4C60-BF52-79277DD63F1F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54112B40-069A-487C-84B4-68139034AC94}" type="sibTrans" cxnId="{3ED67AF8-1E6D-4C60-BF52-79277DD63F1F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C8D5F2C9-F814-4A54-8A79-192803EFC80C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Ingóságok</a:t>
          </a:r>
          <a:endParaRPr lang="hu-HU" sz="1400" b="1" dirty="0">
            <a:solidFill>
              <a:srgbClr val="152243"/>
            </a:solidFill>
          </a:endParaRPr>
        </a:p>
      </dgm:t>
    </dgm:pt>
    <dgm:pt modelId="{F23A70CA-199D-49FF-8CB0-F116F8C5C76E}" type="parTrans" cxnId="{4BC88573-D7C4-4ABE-A41C-35F8737DEC70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8CC3B9E5-868D-4912-AEE2-771DBD39A28F}" type="sibTrans" cxnId="{4BC88573-D7C4-4ABE-A41C-35F8737DEC70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E01ADD3E-B72F-46DB-96CD-0CD3312772EA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Ingatlanok</a:t>
          </a:r>
          <a:endParaRPr lang="hu-HU" sz="1400" b="1" dirty="0">
            <a:solidFill>
              <a:srgbClr val="152243"/>
            </a:solidFill>
          </a:endParaRPr>
        </a:p>
      </dgm:t>
    </dgm:pt>
    <dgm:pt modelId="{701FF777-2891-4F14-91A0-C05CB57D1BA1}" type="parTrans" cxnId="{31066EF5-B1E7-417F-9E0F-C1F8AFC393FB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47E52ECE-9CD9-4CF1-BC57-6AA856DDF372}" type="sibTrans" cxnId="{31066EF5-B1E7-417F-9E0F-C1F8AFC393FB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6EFFBAF3-B991-49D0-AC9D-6C4D2911A028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Értékpapírok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01A9358C-BAB1-43C3-AA68-81B93376FE2F}" type="parTrans" cxnId="{42C4B939-CE37-4937-A715-124B17B549B7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42D1BB7D-5F76-4545-9C5F-D827D9BC5E76}" type="sibTrans" cxnId="{42C4B939-CE37-4937-A715-124B17B549B7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757A32B0-9DD5-492D-ACD7-E4A741E5EE0C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Biztosítások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9706DFEC-A726-4A9B-A49D-010C64CEA736}" type="parTrans" cxnId="{828793F4-D71A-424C-85CC-21A25CBE8202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81A6ECDB-30EF-4CEE-97A3-2D86F79FE699}" type="sibTrans" cxnId="{828793F4-D71A-424C-85CC-21A25CBE8202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9B6FF805-C301-4101-9D9E-D3BDB8DC988D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Betétek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1402A28B-4A01-44A0-B21E-3FC61E4E11D6}" type="parTrans" cxnId="{FC17D9C6-21FC-4A20-B208-F4DDEEB9F15E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834AC978-3EF7-41DB-9D99-FA86C125E141}" type="sibTrans" cxnId="{FC17D9C6-21FC-4A20-B208-F4DDEEB9F15E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3758A38A-290A-455D-A6FA-B8B9CC9F747F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Befektetési jegy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87BD2E37-D278-438D-873E-0BDA8F9B242A}" type="parTrans" cxnId="{25A1257D-A2E2-411F-A91B-8FB8E5BEF865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18A1BF24-CF8A-4E1B-AB0A-67F0AD3AB1FD}" type="sibTrans" cxnId="{25A1257D-A2E2-411F-A91B-8FB8E5BEF865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51A555D1-25E1-48D7-AE34-BB628577F202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Állampapír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B2306517-C8C2-4C3F-9BAE-27937323748E}" type="parTrans" cxnId="{0E217ABF-E8F5-4BC3-A34A-C0C16AE829F0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39DC1424-03C5-4291-9302-59958B7088B0}" type="sibTrans" cxnId="{0E217ABF-E8F5-4BC3-A34A-C0C16AE829F0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AC1F2891-8752-4AAC-827F-618D880DBEF0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rgbClr val="152243"/>
              </a:solidFill>
              <a:latin typeface="Calibri"/>
              <a:ea typeface="+mn-ea"/>
              <a:cs typeface="+mn-cs"/>
            </a:rPr>
            <a:t>Részvény</a:t>
          </a:r>
        </a:p>
      </dgm:t>
    </dgm:pt>
    <dgm:pt modelId="{E7FBE991-13C3-41EC-989B-AEB36D1B3151}" type="parTrans" cxnId="{4F86CD61-8A30-4922-8E70-9E84C5D0ADEE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06384951-4D58-466E-AA7D-FB4F47ACEB4E}" type="sibTrans" cxnId="{4F86CD61-8A30-4922-8E70-9E84C5D0ADEE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DF964135-59D4-4269-9DFE-3821D129CBA6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rgbClr val="152243"/>
              </a:solidFill>
              <a:latin typeface="Calibri"/>
              <a:ea typeface="+mn-ea"/>
              <a:cs typeface="+mn-cs"/>
            </a:rPr>
            <a:t>Nyugdíjbiztosítás</a:t>
          </a:r>
        </a:p>
      </dgm:t>
    </dgm:pt>
    <dgm:pt modelId="{98B9D446-967A-4389-B134-081AFFED624C}" type="parTrans" cxnId="{B5969DAA-4524-482C-8682-4CAE3101B6D7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1268CA47-6610-40F8-8B66-6E7F5B324D53}" type="sibTrans" cxnId="{B5969DAA-4524-482C-8682-4CAE3101B6D7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62E2F356-223F-49E6-9D94-A5C14B8EFB29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Életbiztosítás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F5941A78-77B6-459E-9CF7-38E971A865C1}" type="parTrans" cxnId="{A02F7246-2F63-4942-A2FF-931557B09B97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A37D0EC7-1260-4341-A795-3840254F2A28}" type="sibTrans" cxnId="{A02F7246-2F63-4942-A2FF-931557B09B97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FDA75D47-9518-499F-8A54-EAA713C09F14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Látra szóló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06CE381D-041E-4268-B7E4-25727C1F6F88}" type="parTrans" cxnId="{E6789CAD-44CC-46C3-9F6F-FA0E927A41E6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E9F241BE-7F3F-4D65-B9F3-78C784A70C5D}" type="sibTrans" cxnId="{E6789CAD-44CC-46C3-9F6F-FA0E927A41E6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0AAB5829-2753-4F91-AD73-A363B0A26056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Határidős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gm:t>
    </dgm:pt>
    <dgm:pt modelId="{650C54EC-4B20-4E37-B9B5-D5D59260BA03}" type="parTrans" cxnId="{1ED48D60-8C90-4767-AD79-D731D28B1B14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1FA683B3-5E8B-461F-8F10-99A9BDE93CAE}" type="sibTrans" cxnId="{1ED48D60-8C90-4767-AD79-D731D28B1B14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F5052226-5AD5-4090-ABCE-5C271E6EA3EE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Műtárgyak</a:t>
          </a:r>
          <a:endParaRPr lang="hu-HU" sz="1400" b="1" dirty="0">
            <a:solidFill>
              <a:srgbClr val="152243"/>
            </a:solidFill>
          </a:endParaRPr>
        </a:p>
      </dgm:t>
    </dgm:pt>
    <dgm:pt modelId="{A45FBD9F-A898-41AE-A422-5A70AB117D24}" type="parTrans" cxnId="{30188664-D5A7-42EB-9B77-7C0BBD51D4E9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1188B14A-9C1B-4147-844A-31D2C850EFD2}" type="sibTrans" cxnId="{30188664-D5A7-42EB-9B77-7C0BBD51D4E9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12118AEE-C845-4E15-A3FD-DC976800FBAD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Ékszerek</a:t>
          </a:r>
          <a:endParaRPr lang="hu-HU" sz="1400" b="1" dirty="0">
            <a:solidFill>
              <a:srgbClr val="152243"/>
            </a:solidFill>
          </a:endParaRPr>
        </a:p>
      </dgm:t>
    </dgm:pt>
    <dgm:pt modelId="{E9001724-92BD-47CA-9EC2-02CA8538DEC7}" type="parTrans" cxnId="{03C4BB6D-7626-4310-9535-287814D4A892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6473C5CA-F958-4940-8A40-45AC1124A178}" type="sibTrans" cxnId="{03C4BB6D-7626-4310-9535-287814D4A892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E46A5A2A-059E-4181-8121-ADECE690DBB9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Nemesfémek</a:t>
          </a:r>
          <a:endParaRPr lang="hu-HU" sz="1400" b="1" dirty="0">
            <a:solidFill>
              <a:srgbClr val="152243"/>
            </a:solidFill>
          </a:endParaRPr>
        </a:p>
      </dgm:t>
    </dgm:pt>
    <dgm:pt modelId="{DE81C5A0-FF00-4053-92B4-545EFAF34D0D}" type="parTrans" cxnId="{D449AD91-FFD8-4239-A20E-F595573C3839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3FF9FE87-3BB9-4734-B3F8-4CF62385EE15}" type="sibTrans" cxnId="{D449AD91-FFD8-4239-A20E-F595573C3839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C4935162-22CA-4951-80CB-B7090E1F5DDB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Lakás</a:t>
          </a:r>
          <a:endParaRPr lang="hu-HU" sz="1400" b="1" dirty="0">
            <a:solidFill>
              <a:srgbClr val="152243"/>
            </a:solidFill>
          </a:endParaRPr>
        </a:p>
      </dgm:t>
    </dgm:pt>
    <dgm:pt modelId="{89897AC2-D58E-46FE-BB59-A4814D8066C2}" type="parTrans" cxnId="{50B59265-8478-4B40-B9B4-389FA8D32449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772D35A1-29B7-40F9-B882-E3F673A2B95B}" type="sibTrans" cxnId="{50B59265-8478-4B40-B9B4-389FA8D32449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B363C8F7-694D-4C33-8F09-3B6B0FC66570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>
              <a:solidFill>
                <a:srgbClr val="152243"/>
              </a:solidFill>
            </a:rPr>
            <a:t>Telek </a:t>
          </a:r>
          <a:endParaRPr lang="hu-HU" sz="1400" b="1" dirty="0">
            <a:solidFill>
              <a:srgbClr val="152243"/>
            </a:solidFill>
          </a:endParaRPr>
        </a:p>
      </dgm:t>
    </dgm:pt>
    <dgm:pt modelId="{86238151-9AC6-4246-80D7-B2FA6A6290BA}" type="parTrans" cxnId="{BA3E3174-6D67-4EB4-B765-1037944B7D1E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CBC796F8-84AA-47FA-B421-957291BB87A2}" type="sibTrans" cxnId="{BA3E3174-6D67-4EB4-B765-1037944B7D1E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0F7E48B0-5EDA-4A54-8BDF-0668AC93EC19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sz="1400" b="1" dirty="0">
              <a:solidFill>
                <a:srgbClr val="152243"/>
              </a:solidFill>
            </a:rPr>
            <a:t>Föld</a:t>
          </a:r>
        </a:p>
      </dgm:t>
    </dgm:pt>
    <dgm:pt modelId="{F4E58414-7518-4A43-8389-D95A590798E9}" type="parTrans" cxnId="{025389E8-50BC-408F-92F1-D0C1BE55CC9E}">
      <dgm:prSet/>
      <dgm:spPr/>
      <dgm:t>
        <a:bodyPr/>
        <a:lstStyle/>
        <a:p>
          <a:endParaRPr lang="hu-HU" sz="1400">
            <a:solidFill>
              <a:srgbClr val="152243"/>
            </a:solidFill>
          </a:endParaRPr>
        </a:p>
      </dgm:t>
    </dgm:pt>
    <dgm:pt modelId="{54C6A00E-C24A-4FA1-987D-086B5D0D6761}" type="sibTrans" cxnId="{025389E8-50BC-408F-92F1-D0C1BE55CC9E}">
      <dgm:prSet/>
      <dgm:spPr/>
      <dgm:t>
        <a:bodyPr/>
        <a:lstStyle/>
        <a:p>
          <a:endParaRPr lang="hu-HU" sz="1100">
            <a:solidFill>
              <a:srgbClr val="152243"/>
            </a:solidFill>
          </a:endParaRPr>
        </a:p>
      </dgm:t>
    </dgm:pt>
    <dgm:pt modelId="{120AF1A0-C225-4DEC-8F45-DEE3BF18CFD4}" type="pres">
      <dgm:prSet presAssocID="{D69251E6-1EFD-4957-955C-AA260B08661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0A7BDE1-BB28-4380-854E-32322349A56F}" type="pres">
      <dgm:prSet presAssocID="{1BFD8C36-F1C3-454F-B768-C85372252D43}" presName="hierRoot1" presStyleCnt="0">
        <dgm:presLayoutVars>
          <dgm:hierBranch val="init"/>
        </dgm:presLayoutVars>
      </dgm:prSet>
      <dgm:spPr/>
    </dgm:pt>
    <dgm:pt modelId="{5D3327B4-EC62-4EFC-8D44-2763D6EDA761}" type="pres">
      <dgm:prSet presAssocID="{1BFD8C36-F1C3-454F-B768-C85372252D43}" presName="rootComposite1" presStyleCnt="0"/>
      <dgm:spPr/>
    </dgm:pt>
    <dgm:pt modelId="{13899E5B-8002-46D0-9FA5-A00FE80E5840}" type="pres">
      <dgm:prSet presAssocID="{1BFD8C36-F1C3-454F-B768-C85372252D43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80A0DD0-9EF1-45A4-9B3D-4D8843DB63FE}" type="pres">
      <dgm:prSet presAssocID="{1BFD8C36-F1C3-454F-B768-C85372252D43}" presName="topArc1" presStyleLbl="parChTrans1D1" presStyleIdx="0" presStyleCnt="42"/>
      <dgm:spPr>
        <a:ln>
          <a:solidFill>
            <a:srgbClr val="45B8AB"/>
          </a:solidFill>
        </a:ln>
      </dgm:spPr>
    </dgm:pt>
    <dgm:pt modelId="{DB3488E6-DD9F-4369-94F2-74E58B7801AD}" type="pres">
      <dgm:prSet presAssocID="{1BFD8C36-F1C3-454F-B768-C85372252D43}" presName="bottomArc1" presStyleLbl="parChTrans1D1" presStyleIdx="1" presStyleCnt="42"/>
      <dgm:spPr>
        <a:ln>
          <a:solidFill>
            <a:srgbClr val="45B8AB"/>
          </a:solidFill>
        </a:ln>
      </dgm:spPr>
    </dgm:pt>
    <dgm:pt modelId="{8F496BA7-D464-4A2A-AD11-A3DEE22B8DF8}" type="pres">
      <dgm:prSet presAssocID="{1BFD8C36-F1C3-454F-B768-C85372252D43}" presName="topConnNode1" presStyleLbl="node1" presStyleIdx="0" presStyleCnt="0"/>
      <dgm:spPr/>
      <dgm:t>
        <a:bodyPr/>
        <a:lstStyle/>
        <a:p>
          <a:endParaRPr lang="hu-HU"/>
        </a:p>
      </dgm:t>
    </dgm:pt>
    <dgm:pt modelId="{0BCCDDF0-9621-4780-BFDB-81B97D1ADB33}" type="pres">
      <dgm:prSet presAssocID="{1BFD8C36-F1C3-454F-B768-C85372252D43}" presName="hierChild2" presStyleCnt="0"/>
      <dgm:spPr/>
    </dgm:pt>
    <dgm:pt modelId="{90B30DD9-0014-4655-A831-AB8231A44192}" type="pres">
      <dgm:prSet presAssocID="{34D7DA54-4D93-4FDF-A5F7-92674290C31E}" presName="Name28" presStyleLbl="parChTrans1D2" presStyleIdx="0" presStyleCnt="2"/>
      <dgm:spPr/>
      <dgm:t>
        <a:bodyPr/>
        <a:lstStyle/>
        <a:p>
          <a:endParaRPr lang="hu-HU"/>
        </a:p>
      </dgm:t>
    </dgm:pt>
    <dgm:pt modelId="{136EAEE1-E8F4-448A-848C-72A7F25AF667}" type="pres">
      <dgm:prSet presAssocID="{5DED7FD8-C245-4508-9930-76842A6FEEF3}" presName="hierRoot2" presStyleCnt="0">
        <dgm:presLayoutVars>
          <dgm:hierBranch val="init"/>
        </dgm:presLayoutVars>
      </dgm:prSet>
      <dgm:spPr/>
    </dgm:pt>
    <dgm:pt modelId="{70DEA5E8-9FA2-4CAE-9B96-CE8469EFD1C6}" type="pres">
      <dgm:prSet presAssocID="{5DED7FD8-C245-4508-9930-76842A6FEEF3}" presName="rootComposite2" presStyleCnt="0"/>
      <dgm:spPr/>
    </dgm:pt>
    <dgm:pt modelId="{A2D9F6E0-F06D-4092-ABB3-B5831B6592AB}" type="pres">
      <dgm:prSet presAssocID="{5DED7FD8-C245-4508-9930-76842A6FEEF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3EEC77B-F0B2-43BB-861D-7E8D96042443}" type="pres">
      <dgm:prSet presAssocID="{5DED7FD8-C245-4508-9930-76842A6FEEF3}" presName="topArc2" presStyleLbl="parChTrans1D1" presStyleIdx="2" presStyleCnt="42"/>
      <dgm:spPr>
        <a:ln>
          <a:solidFill>
            <a:srgbClr val="45B8AB"/>
          </a:solidFill>
        </a:ln>
      </dgm:spPr>
    </dgm:pt>
    <dgm:pt modelId="{B3B87752-4B41-4F03-BDE1-A200C925F4D4}" type="pres">
      <dgm:prSet presAssocID="{5DED7FD8-C245-4508-9930-76842A6FEEF3}" presName="bottomArc2" presStyleLbl="parChTrans1D1" presStyleIdx="3" presStyleCnt="42"/>
      <dgm:spPr>
        <a:ln>
          <a:solidFill>
            <a:srgbClr val="45B8AB"/>
          </a:solidFill>
        </a:ln>
      </dgm:spPr>
    </dgm:pt>
    <dgm:pt modelId="{9147C3A6-C0E9-4813-A1EA-844BDB2CE530}" type="pres">
      <dgm:prSet presAssocID="{5DED7FD8-C245-4508-9930-76842A6FEEF3}" presName="topConnNode2" presStyleLbl="node2" presStyleIdx="0" presStyleCnt="0"/>
      <dgm:spPr/>
      <dgm:t>
        <a:bodyPr/>
        <a:lstStyle/>
        <a:p>
          <a:endParaRPr lang="hu-HU"/>
        </a:p>
      </dgm:t>
    </dgm:pt>
    <dgm:pt modelId="{35BBEBA2-629C-4AC7-9B8A-639A7CEE3A28}" type="pres">
      <dgm:prSet presAssocID="{5DED7FD8-C245-4508-9930-76842A6FEEF3}" presName="hierChild4" presStyleCnt="0"/>
      <dgm:spPr/>
    </dgm:pt>
    <dgm:pt modelId="{B6D37264-8241-49A9-887E-2ED3BEF98DF7}" type="pres">
      <dgm:prSet presAssocID="{01A9358C-BAB1-43C3-AA68-81B93376FE2F}" presName="Name28" presStyleLbl="parChTrans1D3" presStyleIdx="0" presStyleCnt="5"/>
      <dgm:spPr/>
      <dgm:t>
        <a:bodyPr/>
        <a:lstStyle/>
        <a:p>
          <a:endParaRPr lang="hu-HU"/>
        </a:p>
      </dgm:t>
    </dgm:pt>
    <dgm:pt modelId="{013C825B-DF04-4201-B6F7-2F87AB8E0C48}" type="pres">
      <dgm:prSet presAssocID="{6EFFBAF3-B991-49D0-AC9D-6C4D2911A028}" presName="hierRoot2" presStyleCnt="0">
        <dgm:presLayoutVars>
          <dgm:hierBranch val="init"/>
        </dgm:presLayoutVars>
      </dgm:prSet>
      <dgm:spPr/>
    </dgm:pt>
    <dgm:pt modelId="{2812A73B-1EB3-4DA9-908C-586EF4292B49}" type="pres">
      <dgm:prSet presAssocID="{6EFFBAF3-B991-49D0-AC9D-6C4D2911A028}" presName="rootComposite2" presStyleCnt="0"/>
      <dgm:spPr/>
    </dgm:pt>
    <dgm:pt modelId="{58314044-4F44-4D0C-A374-A13C92ECC6D5}" type="pres">
      <dgm:prSet presAssocID="{6EFFBAF3-B991-49D0-AC9D-6C4D2911A02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B03F60A-9BE8-4063-823C-472268E46594}" type="pres">
      <dgm:prSet presAssocID="{6EFFBAF3-B991-49D0-AC9D-6C4D2911A028}" presName="topArc2" presStyleLbl="parChTrans1D1" presStyleIdx="4" presStyleCnt="42"/>
      <dgm:spPr>
        <a:ln>
          <a:solidFill>
            <a:srgbClr val="DF2A88"/>
          </a:solidFill>
        </a:ln>
      </dgm:spPr>
    </dgm:pt>
    <dgm:pt modelId="{60DE3375-E479-4AAE-A887-F3617C9FAF61}" type="pres">
      <dgm:prSet presAssocID="{6EFFBAF3-B991-49D0-AC9D-6C4D2911A028}" presName="bottomArc2" presStyleLbl="parChTrans1D1" presStyleIdx="5" presStyleCnt="42"/>
      <dgm:spPr>
        <a:ln>
          <a:solidFill>
            <a:srgbClr val="DF2A88"/>
          </a:solidFill>
        </a:ln>
      </dgm:spPr>
    </dgm:pt>
    <dgm:pt modelId="{72A95FDB-8833-4B90-8568-A6D875928B51}" type="pres">
      <dgm:prSet presAssocID="{6EFFBAF3-B991-49D0-AC9D-6C4D2911A028}" presName="topConnNode2" presStyleLbl="node3" presStyleIdx="0" presStyleCnt="0"/>
      <dgm:spPr/>
      <dgm:t>
        <a:bodyPr/>
        <a:lstStyle/>
        <a:p>
          <a:endParaRPr lang="hu-HU"/>
        </a:p>
      </dgm:t>
    </dgm:pt>
    <dgm:pt modelId="{2D3161EE-5EE0-4194-AC2A-7BBEBDCEC4F6}" type="pres">
      <dgm:prSet presAssocID="{6EFFBAF3-B991-49D0-AC9D-6C4D2911A028}" presName="hierChild4" presStyleCnt="0"/>
      <dgm:spPr/>
    </dgm:pt>
    <dgm:pt modelId="{B993A6DB-7AF1-4444-8658-EC11DFB33AB1}" type="pres">
      <dgm:prSet presAssocID="{B2306517-C8C2-4C3F-9BAE-27937323748E}" presName="Name28" presStyleLbl="parChTrans1D4" presStyleIdx="0" presStyleCnt="13"/>
      <dgm:spPr/>
      <dgm:t>
        <a:bodyPr/>
        <a:lstStyle/>
        <a:p>
          <a:endParaRPr lang="hu-HU"/>
        </a:p>
      </dgm:t>
    </dgm:pt>
    <dgm:pt modelId="{71D15A78-CEBD-4166-91FF-0FF1C950E185}" type="pres">
      <dgm:prSet presAssocID="{51A555D1-25E1-48D7-AE34-BB628577F202}" presName="hierRoot2" presStyleCnt="0">
        <dgm:presLayoutVars>
          <dgm:hierBranch val="init"/>
        </dgm:presLayoutVars>
      </dgm:prSet>
      <dgm:spPr/>
    </dgm:pt>
    <dgm:pt modelId="{3F75397B-87DC-4CB1-A718-63115B5B25C1}" type="pres">
      <dgm:prSet presAssocID="{51A555D1-25E1-48D7-AE34-BB628577F202}" presName="rootComposite2" presStyleCnt="0"/>
      <dgm:spPr/>
    </dgm:pt>
    <dgm:pt modelId="{AA8669AD-E5C6-4EF6-9367-CE698A6BD7AC}" type="pres">
      <dgm:prSet presAssocID="{51A555D1-25E1-48D7-AE34-BB628577F20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7222DD9-4165-4E38-953A-F3D042DBAAD8}" type="pres">
      <dgm:prSet presAssocID="{51A555D1-25E1-48D7-AE34-BB628577F202}" presName="topArc2" presStyleLbl="parChTrans1D1" presStyleIdx="6" presStyleCnt="42"/>
      <dgm:spPr>
        <a:ln>
          <a:solidFill>
            <a:srgbClr val="F07E36"/>
          </a:solidFill>
        </a:ln>
      </dgm:spPr>
    </dgm:pt>
    <dgm:pt modelId="{8A3257C8-A599-4AB2-B540-BAF731C44640}" type="pres">
      <dgm:prSet presAssocID="{51A555D1-25E1-48D7-AE34-BB628577F202}" presName="bottomArc2" presStyleLbl="parChTrans1D1" presStyleIdx="7" presStyleCnt="42"/>
      <dgm:spPr>
        <a:ln>
          <a:solidFill>
            <a:srgbClr val="F07E36"/>
          </a:solidFill>
        </a:ln>
      </dgm:spPr>
    </dgm:pt>
    <dgm:pt modelId="{A56BBC2A-D235-4922-9484-BB3832964A0E}" type="pres">
      <dgm:prSet presAssocID="{51A555D1-25E1-48D7-AE34-BB628577F202}" presName="topConnNode2" presStyleLbl="node4" presStyleIdx="0" presStyleCnt="0"/>
      <dgm:spPr/>
      <dgm:t>
        <a:bodyPr/>
        <a:lstStyle/>
        <a:p>
          <a:endParaRPr lang="hu-HU"/>
        </a:p>
      </dgm:t>
    </dgm:pt>
    <dgm:pt modelId="{C800DC52-6747-4B61-A3E7-95E8CDB6AA3E}" type="pres">
      <dgm:prSet presAssocID="{51A555D1-25E1-48D7-AE34-BB628577F202}" presName="hierChild4" presStyleCnt="0"/>
      <dgm:spPr/>
    </dgm:pt>
    <dgm:pt modelId="{8834B40D-E105-44FC-A950-8337517336A9}" type="pres">
      <dgm:prSet presAssocID="{51A555D1-25E1-48D7-AE34-BB628577F202}" presName="hierChild5" presStyleCnt="0"/>
      <dgm:spPr/>
    </dgm:pt>
    <dgm:pt modelId="{BA18BDAB-2792-425D-B752-F57BAC3FF64D}" type="pres">
      <dgm:prSet presAssocID="{E7FBE991-13C3-41EC-989B-AEB36D1B3151}" presName="Name28" presStyleLbl="parChTrans1D4" presStyleIdx="1" presStyleCnt="13"/>
      <dgm:spPr/>
      <dgm:t>
        <a:bodyPr/>
        <a:lstStyle/>
        <a:p>
          <a:endParaRPr lang="hu-HU"/>
        </a:p>
      </dgm:t>
    </dgm:pt>
    <dgm:pt modelId="{67FADDDA-EEB1-4DD3-A4C4-748F6DFCBB43}" type="pres">
      <dgm:prSet presAssocID="{AC1F2891-8752-4AAC-827F-618D880DBEF0}" presName="hierRoot2" presStyleCnt="0">
        <dgm:presLayoutVars>
          <dgm:hierBranch val="init"/>
        </dgm:presLayoutVars>
      </dgm:prSet>
      <dgm:spPr/>
    </dgm:pt>
    <dgm:pt modelId="{052B2A9F-12AB-4C0C-AC7C-78E491DE2AA6}" type="pres">
      <dgm:prSet presAssocID="{AC1F2891-8752-4AAC-827F-618D880DBEF0}" presName="rootComposite2" presStyleCnt="0"/>
      <dgm:spPr/>
    </dgm:pt>
    <dgm:pt modelId="{8D935280-ED40-4B2B-9C34-28BF91E4F69B}" type="pres">
      <dgm:prSet presAssocID="{AC1F2891-8752-4AAC-827F-618D880DBEF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8F0BDD8-66C1-4676-9A6A-6CDB8D48DD49}" type="pres">
      <dgm:prSet presAssocID="{AC1F2891-8752-4AAC-827F-618D880DBEF0}" presName="topArc2" presStyleLbl="parChTrans1D1" presStyleIdx="8" presStyleCnt="42"/>
      <dgm:spPr>
        <a:ln>
          <a:solidFill>
            <a:srgbClr val="F07E36"/>
          </a:solidFill>
        </a:ln>
      </dgm:spPr>
    </dgm:pt>
    <dgm:pt modelId="{573AA1E6-E1CD-4265-86D3-75674FBD0C42}" type="pres">
      <dgm:prSet presAssocID="{AC1F2891-8752-4AAC-827F-618D880DBEF0}" presName="bottomArc2" presStyleLbl="parChTrans1D1" presStyleIdx="9" presStyleCnt="42"/>
      <dgm:spPr>
        <a:ln>
          <a:solidFill>
            <a:srgbClr val="F07E36"/>
          </a:solidFill>
        </a:ln>
      </dgm:spPr>
    </dgm:pt>
    <dgm:pt modelId="{A99A8BDD-68A5-433D-85AF-39C2FB2E0B38}" type="pres">
      <dgm:prSet presAssocID="{AC1F2891-8752-4AAC-827F-618D880DBEF0}" presName="topConnNode2" presStyleLbl="node4" presStyleIdx="0" presStyleCnt="0"/>
      <dgm:spPr/>
      <dgm:t>
        <a:bodyPr/>
        <a:lstStyle/>
        <a:p>
          <a:endParaRPr lang="hu-HU"/>
        </a:p>
      </dgm:t>
    </dgm:pt>
    <dgm:pt modelId="{4DB925C4-E725-4D1B-B393-75312F74108C}" type="pres">
      <dgm:prSet presAssocID="{AC1F2891-8752-4AAC-827F-618D880DBEF0}" presName="hierChild4" presStyleCnt="0"/>
      <dgm:spPr/>
    </dgm:pt>
    <dgm:pt modelId="{5BF88D8E-0602-4103-9F82-4392783290BA}" type="pres">
      <dgm:prSet presAssocID="{AC1F2891-8752-4AAC-827F-618D880DBEF0}" presName="hierChild5" presStyleCnt="0"/>
      <dgm:spPr/>
    </dgm:pt>
    <dgm:pt modelId="{6374DD00-C061-4A5A-BA1F-862A7E4B6B74}" type="pres">
      <dgm:prSet presAssocID="{87BD2E37-D278-438D-873E-0BDA8F9B242A}" presName="Name28" presStyleLbl="parChTrans1D4" presStyleIdx="2" presStyleCnt="13"/>
      <dgm:spPr/>
      <dgm:t>
        <a:bodyPr/>
        <a:lstStyle/>
        <a:p>
          <a:endParaRPr lang="hu-HU"/>
        </a:p>
      </dgm:t>
    </dgm:pt>
    <dgm:pt modelId="{0221F7D9-7589-42DC-9856-783405198B58}" type="pres">
      <dgm:prSet presAssocID="{3758A38A-290A-455D-A6FA-B8B9CC9F747F}" presName="hierRoot2" presStyleCnt="0">
        <dgm:presLayoutVars>
          <dgm:hierBranch val="init"/>
        </dgm:presLayoutVars>
      </dgm:prSet>
      <dgm:spPr/>
    </dgm:pt>
    <dgm:pt modelId="{4414179C-D9D5-44E4-91BB-5394B94A8491}" type="pres">
      <dgm:prSet presAssocID="{3758A38A-290A-455D-A6FA-B8B9CC9F747F}" presName="rootComposite2" presStyleCnt="0"/>
      <dgm:spPr/>
    </dgm:pt>
    <dgm:pt modelId="{2D9A509E-3A9A-45BC-BBE0-6EC7EE9E2E06}" type="pres">
      <dgm:prSet presAssocID="{3758A38A-290A-455D-A6FA-B8B9CC9F747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ED45B8A-5370-4BA4-A17C-6C6E2C2C3964}" type="pres">
      <dgm:prSet presAssocID="{3758A38A-290A-455D-A6FA-B8B9CC9F747F}" presName="topArc2" presStyleLbl="parChTrans1D1" presStyleIdx="10" presStyleCnt="42"/>
      <dgm:spPr>
        <a:ln>
          <a:solidFill>
            <a:srgbClr val="F07E36"/>
          </a:solidFill>
        </a:ln>
      </dgm:spPr>
    </dgm:pt>
    <dgm:pt modelId="{9A40B026-EA2F-483B-90B4-EE9A47B54434}" type="pres">
      <dgm:prSet presAssocID="{3758A38A-290A-455D-A6FA-B8B9CC9F747F}" presName="bottomArc2" presStyleLbl="parChTrans1D1" presStyleIdx="11" presStyleCnt="42"/>
      <dgm:spPr>
        <a:ln>
          <a:solidFill>
            <a:srgbClr val="F07E36"/>
          </a:solidFill>
        </a:ln>
      </dgm:spPr>
    </dgm:pt>
    <dgm:pt modelId="{2E4334B4-D3C7-45A6-B9F8-9137A2960D39}" type="pres">
      <dgm:prSet presAssocID="{3758A38A-290A-455D-A6FA-B8B9CC9F747F}" presName="topConnNode2" presStyleLbl="node4" presStyleIdx="0" presStyleCnt="0"/>
      <dgm:spPr/>
      <dgm:t>
        <a:bodyPr/>
        <a:lstStyle/>
        <a:p>
          <a:endParaRPr lang="hu-HU"/>
        </a:p>
      </dgm:t>
    </dgm:pt>
    <dgm:pt modelId="{042D6EE6-1AE4-409E-9CF7-925398D0EC6C}" type="pres">
      <dgm:prSet presAssocID="{3758A38A-290A-455D-A6FA-B8B9CC9F747F}" presName="hierChild4" presStyleCnt="0"/>
      <dgm:spPr/>
    </dgm:pt>
    <dgm:pt modelId="{25CE2531-5B49-41A2-A70A-E324A875812A}" type="pres">
      <dgm:prSet presAssocID="{3758A38A-290A-455D-A6FA-B8B9CC9F747F}" presName="hierChild5" presStyleCnt="0"/>
      <dgm:spPr/>
    </dgm:pt>
    <dgm:pt modelId="{97E05198-E0C3-417D-95FD-6993C348C368}" type="pres">
      <dgm:prSet presAssocID="{6EFFBAF3-B991-49D0-AC9D-6C4D2911A028}" presName="hierChild5" presStyleCnt="0"/>
      <dgm:spPr/>
    </dgm:pt>
    <dgm:pt modelId="{1AA0CA41-1846-4205-BB66-C66FB87A821C}" type="pres">
      <dgm:prSet presAssocID="{9706DFEC-A726-4A9B-A49D-010C64CEA736}" presName="Name28" presStyleLbl="parChTrans1D3" presStyleIdx="1" presStyleCnt="5"/>
      <dgm:spPr/>
      <dgm:t>
        <a:bodyPr/>
        <a:lstStyle/>
        <a:p>
          <a:endParaRPr lang="hu-HU"/>
        </a:p>
      </dgm:t>
    </dgm:pt>
    <dgm:pt modelId="{4AB2563D-4F80-4B06-87A5-521C927C4DD9}" type="pres">
      <dgm:prSet presAssocID="{757A32B0-9DD5-492D-ACD7-E4A741E5EE0C}" presName="hierRoot2" presStyleCnt="0">
        <dgm:presLayoutVars>
          <dgm:hierBranch val="init"/>
        </dgm:presLayoutVars>
      </dgm:prSet>
      <dgm:spPr/>
    </dgm:pt>
    <dgm:pt modelId="{B33F63FC-8EF7-4306-86CD-B455FFB32EC7}" type="pres">
      <dgm:prSet presAssocID="{757A32B0-9DD5-492D-ACD7-E4A741E5EE0C}" presName="rootComposite2" presStyleCnt="0"/>
      <dgm:spPr/>
    </dgm:pt>
    <dgm:pt modelId="{CD95AF08-3BEA-4888-953A-7B83BC06530E}" type="pres">
      <dgm:prSet presAssocID="{757A32B0-9DD5-492D-ACD7-E4A741E5EE0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66618BD-1E6E-4772-BB4C-CD87A01AF188}" type="pres">
      <dgm:prSet presAssocID="{757A32B0-9DD5-492D-ACD7-E4A741E5EE0C}" presName="topArc2" presStyleLbl="parChTrans1D1" presStyleIdx="12" presStyleCnt="42"/>
      <dgm:spPr>
        <a:ln>
          <a:solidFill>
            <a:srgbClr val="DF2A88"/>
          </a:solidFill>
        </a:ln>
      </dgm:spPr>
    </dgm:pt>
    <dgm:pt modelId="{E4378C6D-CE7F-4F18-A791-FB9DD33487C3}" type="pres">
      <dgm:prSet presAssocID="{757A32B0-9DD5-492D-ACD7-E4A741E5EE0C}" presName="bottomArc2" presStyleLbl="parChTrans1D1" presStyleIdx="13" presStyleCnt="42"/>
      <dgm:spPr>
        <a:ln>
          <a:solidFill>
            <a:srgbClr val="DF2A88"/>
          </a:solidFill>
        </a:ln>
      </dgm:spPr>
    </dgm:pt>
    <dgm:pt modelId="{EF537E49-30B7-4167-949F-1569B5531B26}" type="pres">
      <dgm:prSet presAssocID="{757A32B0-9DD5-492D-ACD7-E4A741E5EE0C}" presName="topConnNode2" presStyleLbl="node3" presStyleIdx="0" presStyleCnt="0"/>
      <dgm:spPr/>
      <dgm:t>
        <a:bodyPr/>
        <a:lstStyle/>
        <a:p>
          <a:endParaRPr lang="hu-HU"/>
        </a:p>
      </dgm:t>
    </dgm:pt>
    <dgm:pt modelId="{0860B225-D887-40E8-AB33-F0E171ECF4D0}" type="pres">
      <dgm:prSet presAssocID="{757A32B0-9DD5-492D-ACD7-E4A741E5EE0C}" presName="hierChild4" presStyleCnt="0"/>
      <dgm:spPr/>
    </dgm:pt>
    <dgm:pt modelId="{568C97BF-10DE-4298-B995-DA310C7B8AE6}" type="pres">
      <dgm:prSet presAssocID="{98B9D446-967A-4389-B134-081AFFED624C}" presName="Name28" presStyleLbl="parChTrans1D4" presStyleIdx="3" presStyleCnt="13"/>
      <dgm:spPr/>
      <dgm:t>
        <a:bodyPr/>
        <a:lstStyle/>
        <a:p>
          <a:endParaRPr lang="hu-HU"/>
        </a:p>
      </dgm:t>
    </dgm:pt>
    <dgm:pt modelId="{1CEFFD62-4CC1-4309-BC26-058E46BCEA00}" type="pres">
      <dgm:prSet presAssocID="{DF964135-59D4-4269-9DFE-3821D129CBA6}" presName="hierRoot2" presStyleCnt="0">
        <dgm:presLayoutVars>
          <dgm:hierBranch val="init"/>
        </dgm:presLayoutVars>
      </dgm:prSet>
      <dgm:spPr/>
    </dgm:pt>
    <dgm:pt modelId="{3E4FBD87-8E56-41CC-8E3D-FA96E133CE21}" type="pres">
      <dgm:prSet presAssocID="{DF964135-59D4-4269-9DFE-3821D129CBA6}" presName="rootComposite2" presStyleCnt="0"/>
      <dgm:spPr/>
    </dgm:pt>
    <dgm:pt modelId="{37733479-AE8C-49A5-8848-C36739C0004B}" type="pres">
      <dgm:prSet presAssocID="{DF964135-59D4-4269-9DFE-3821D129CBA6}" presName="rootText2" presStyleLbl="alignAcc1" presStyleIdx="0" presStyleCnt="0" custScaleX="12786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0E1230A-A04D-42F6-BCCF-D2962719C4A1}" type="pres">
      <dgm:prSet presAssocID="{DF964135-59D4-4269-9DFE-3821D129CBA6}" presName="topArc2" presStyleLbl="parChTrans1D1" presStyleIdx="14" presStyleCnt="42"/>
      <dgm:spPr>
        <a:ln>
          <a:solidFill>
            <a:srgbClr val="F07E36"/>
          </a:solidFill>
        </a:ln>
      </dgm:spPr>
    </dgm:pt>
    <dgm:pt modelId="{A3948D50-7023-40C4-B8A7-25E81BA9DE0E}" type="pres">
      <dgm:prSet presAssocID="{DF964135-59D4-4269-9DFE-3821D129CBA6}" presName="bottomArc2" presStyleLbl="parChTrans1D1" presStyleIdx="15" presStyleCnt="42"/>
      <dgm:spPr>
        <a:ln>
          <a:solidFill>
            <a:srgbClr val="F07E36"/>
          </a:solidFill>
        </a:ln>
      </dgm:spPr>
    </dgm:pt>
    <dgm:pt modelId="{2A3C0B7B-9793-4186-AA4E-826573D1976C}" type="pres">
      <dgm:prSet presAssocID="{DF964135-59D4-4269-9DFE-3821D129CBA6}" presName="topConnNode2" presStyleLbl="node4" presStyleIdx="0" presStyleCnt="0"/>
      <dgm:spPr/>
      <dgm:t>
        <a:bodyPr/>
        <a:lstStyle/>
        <a:p>
          <a:endParaRPr lang="hu-HU"/>
        </a:p>
      </dgm:t>
    </dgm:pt>
    <dgm:pt modelId="{7E3AB8F2-9720-41CE-8B3B-CFEE4CDBFFDB}" type="pres">
      <dgm:prSet presAssocID="{DF964135-59D4-4269-9DFE-3821D129CBA6}" presName="hierChild4" presStyleCnt="0"/>
      <dgm:spPr/>
    </dgm:pt>
    <dgm:pt modelId="{237401DB-3266-4626-BD01-FA88306F6DA2}" type="pres">
      <dgm:prSet presAssocID="{DF964135-59D4-4269-9DFE-3821D129CBA6}" presName="hierChild5" presStyleCnt="0"/>
      <dgm:spPr/>
    </dgm:pt>
    <dgm:pt modelId="{E2E5E7D6-185E-4FE7-9101-2067A3E28FD6}" type="pres">
      <dgm:prSet presAssocID="{F5941A78-77B6-459E-9CF7-38E971A865C1}" presName="Name28" presStyleLbl="parChTrans1D4" presStyleIdx="4" presStyleCnt="13"/>
      <dgm:spPr/>
      <dgm:t>
        <a:bodyPr/>
        <a:lstStyle/>
        <a:p>
          <a:endParaRPr lang="hu-HU"/>
        </a:p>
      </dgm:t>
    </dgm:pt>
    <dgm:pt modelId="{4FC3FD9B-AB63-40F4-BE82-7CA7D4E3F57C}" type="pres">
      <dgm:prSet presAssocID="{62E2F356-223F-49E6-9D94-A5C14B8EFB29}" presName="hierRoot2" presStyleCnt="0">
        <dgm:presLayoutVars>
          <dgm:hierBranch val="init"/>
        </dgm:presLayoutVars>
      </dgm:prSet>
      <dgm:spPr/>
    </dgm:pt>
    <dgm:pt modelId="{221CD53B-0630-4A0D-B0AC-DDB21CCAF842}" type="pres">
      <dgm:prSet presAssocID="{62E2F356-223F-49E6-9D94-A5C14B8EFB29}" presName="rootComposite2" presStyleCnt="0"/>
      <dgm:spPr/>
    </dgm:pt>
    <dgm:pt modelId="{780C1440-BBC2-401F-9DEC-2ADA7FF766FE}" type="pres">
      <dgm:prSet presAssocID="{62E2F356-223F-49E6-9D94-A5C14B8EFB2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9DD0502-567F-40B4-84F8-A479A5E49661}" type="pres">
      <dgm:prSet presAssocID="{62E2F356-223F-49E6-9D94-A5C14B8EFB29}" presName="topArc2" presStyleLbl="parChTrans1D1" presStyleIdx="16" presStyleCnt="42"/>
      <dgm:spPr>
        <a:ln>
          <a:solidFill>
            <a:srgbClr val="F07E36"/>
          </a:solidFill>
        </a:ln>
      </dgm:spPr>
    </dgm:pt>
    <dgm:pt modelId="{9353CC3A-639B-4327-9FA1-420829D2064E}" type="pres">
      <dgm:prSet presAssocID="{62E2F356-223F-49E6-9D94-A5C14B8EFB29}" presName="bottomArc2" presStyleLbl="parChTrans1D1" presStyleIdx="17" presStyleCnt="42"/>
      <dgm:spPr>
        <a:ln>
          <a:solidFill>
            <a:srgbClr val="F07E36"/>
          </a:solidFill>
        </a:ln>
      </dgm:spPr>
    </dgm:pt>
    <dgm:pt modelId="{847DD011-1905-4E13-9523-2E58688EB693}" type="pres">
      <dgm:prSet presAssocID="{62E2F356-223F-49E6-9D94-A5C14B8EFB29}" presName="topConnNode2" presStyleLbl="node4" presStyleIdx="0" presStyleCnt="0"/>
      <dgm:spPr/>
      <dgm:t>
        <a:bodyPr/>
        <a:lstStyle/>
        <a:p>
          <a:endParaRPr lang="hu-HU"/>
        </a:p>
      </dgm:t>
    </dgm:pt>
    <dgm:pt modelId="{5FD0726A-EE2B-4B4D-8D89-F00567DADBD3}" type="pres">
      <dgm:prSet presAssocID="{62E2F356-223F-49E6-9D94-A5C14B8EFB29}" presName="hierChild4" presStyleCnt="0"/>
      <dgm:spPr/>
    </dgm:pt>
    <dgm:pt modelId="{92B80CB6-65DC-45DD-913A-164669720ECB}" type="pres">
      <dgm:prSet presAssocID="{62E2F356-223F-49E6-9D94-A5C14B8EFB29}" presName="hierChild5" presStyleCnt="0"/>
      <dgm:spPr/>
    </dgm:pt>
    <dgm:pt modelId="{2D92B698-6E4C-4AA8-9BDF-854F5F86948B}" type="pres">
      <dgm:prSet presAssocID="{757A32B0-9DD5-492D-ACD7-E4A741E5EE0C}" presName="hierChild5" presStyleCnt="0"/>
      <dgm:spPr/>
    </dgm:pt>
    <dgm:pt modelId="{7CF4101A-9BD3-4B4B-B38A-A8FE23AB1D27}" type="pres">
      <dgm:prSet presAssocID="{1402A28B-4A01-44A0-B21E-3FC61E4E11D6}" presName="Name28" presStyleLbl="parChTrans1D3" presStyleIdx="2" presStyleCnt="5"/>
      <dgm:spPr/>
      <dgm:t>
        <a:bodyPr/>
        <a:lstStyle/>
        <a:p>
          <a:endParaRPr lang="hu-HU"/>
        </a:p>
      </dgm:t>
    </dgm:pt>
    <dgm:pt modelId="{8467FE5B-B4D7-429F-AD49-5311358FFD8A}" type="pres">
      <dgm:prSet presAssocID="{9B6FF805-C301-4101-9D9E-D3BDB8DC988D}" presName="hierRoot2" presStyleCnt="0">
        <dgm:presLayoutVars>
          <dgm:hierBranch val="init"/>
        </dgm:presLayoutVars>
      </dgm:prSet>
      <dgm:spPr/>
    </dgm:pt>
    <dgm:pt modelId="{72B27760-AD20-4E13-B474-DB5522974470}" type="pres">
      <dgm:prSet presAssocID="{9B6FF805-C301-4101-9D9E-D3BDB8DC988D}" presName="rootComposite2" presStyleCnt="0"/>
      <dgm:spPr/>
    </dgm:pt>
    <dgm:pt modelId="{F62A0074-E7B5-47A0-9682-C74813126A7D}" type="pres">
      <dgm:prSet presAssocID="{9B6FF805-C301-4101-9D9E-D3BDB8DC988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36B2F8F-5CD9-4927-A4FB-F8F664349D1E}" type="pres">
      <dgm:prSet presAssocID="{9B6FF805-C301-4101-9D9E-D3BDB8DC988D}" presName="topArc2" presStyleLbl="parChTrans1D1" presStyleIdx="18" presStyleCnt="42"/>
      <dgm:spPr>
        <a:ln>
          <a:solidFill>
            <a:srgbClr val="DF2A88"/>
          </a:solidFill>
        </a:ln>
      </dgm:spPr>
    </dgm:pt>
    <dgm:pt modelId="{F4956641-2E17-4665-B62D-A129E6DA507E}" type="pres">
      <dgm:prSet presAssocID="{9B6FF805-C301-4101-9D9E-D3BDB8DC988D}" presName="bottomArc2" presStyleLbl="parChTrans1D1" presStyleIdx="19" presStyleCnt="42"/>
      <dgm:spPr>
        <a:ln>
          <a:solidFill>
            <a:srgbClr val="DF2A88"/>
          </a:solidFill>
        </a:ln>
      </dgm:spPr>
    </dgm:pt>
    <dgm:pt modelId="{4A340F0B-8039-4B9F-BE65-C20C9077279F}" type="pres">
      <dgm:prSet presAssocID="{9B6FF805-C301-4101-9D9E-D3BDB8DC988D}" presName="topConnNode2" presStyleLbl="node3" presStyleIdx="0" presStyleCnt="0"/>
      <dgm:spPr/>
      <dgm:t>
        <a:bodyPr/>
        <a:lstStyle/>
        <a:p>
          <a:endParaRPr lang="hu-HU"/>
        </a:p>
      </dgm:t>
    </dgm:pt>
    <dgm:pt modelId="{52B79C21-2989-41C7-B489-EEDD33B35792}" type="pres">
      <dgm:prSet presAssocID="{9B6FF805-C301-4101-9D9E-D3BDB8DC988D}" presName="hierChild4" presStyleCnt="0"/>
      <dgm:spPr/>
    </dgm:pt>
    <dgm:pt modelId="{0FE3B4A1-138C-4378-BA70-00B84A6E89BC}" type="pres">
      <dgm:prSet presAssocID="{06CE381D-041E-4268-B7E4-25727C1F6F88}" presName="Name28" presStyleLbl="parChTrans1D4" presStyleIdx="5" presStyleCnt="13"/>
      <dgm:spPr/>
      <dgm:t>
        <a:bodyPr/>
        <a:lstStyle/>
        <a:p>
          <a:endParaRPr lang="hu-HU"/>
        </a:p>
      </dgm:t>
    </dgm:pt>
    <dgm:pt modelId="{5D8167CA-6990-4E7D-BB9E-55C4B2F870F9}" type="pres">
      <dgm:prSet presAssocID="{FDA75D47-9518-499F-8A54-EAA713C09F14}" presName="hierRoot2" presStyleCnt="0">
        <dgm:presLayoutVars>
          <dgm:hierBranch val="init"/>
        </dgm:presLayoutVars>
      </dgm:prSet>
      <dgm:spPr/>
    </dgm:pt>
    <dgm:pt modelId="{0F74A087-CE2C-42BA-8A7A-6096DEE42BC9}" type="pres">
      <dgm:prSet presAssocID="{FDA75D47-9518-499F-8A54-EAA713C09F14}" presName="rootComposite2" presStyleCnt="0"/>
      <dgm:spPr/>
    </dgm:pt>
    <dgm:pt modelId="{654E1B1B-6259-47FA-A8BA-7AF3C47A80C8}" type="pres">
      <dgm:prSet presAssocID="{FDA75D47-9518-499F-8A54-EAA713C09F1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9639EB0-ADDB-4566-A241-6FA133B46E86}" type="pres">
      <dgm:prSet presAssocID="{FDA75D47-9518-499F-8A54-EAA713C09F14}" presName="topArc2" presStyleLbl="parChTrans1D1" presStyleIdx="20" presStyleCnt="42"/>
      <dgm:spPr>
        <a:ln>
          <a:solidFill>
            <a:srgbClr val="F07E36"/>
          </a:solidFill>
        </a:ln>
      </dgm:spPr>
    </dgm:pt>
    <dgm:pt modelId="{35EB6391-92CA-4631-8294-6ECEC883B796}" type="pres">
      <dgm:prSet presAssocID="{FDA75D47-9518-499F-8A54-EAA713C09F14}" presName="bottomArc2" presStyleLbl="parChTrans1D1" presStyleIdx="21" presStyleCnt="42"/>
      <dgm:spPr>
        <a:ln>
          <a:solidFill>
            <a:srgbClr val="F07E36"/>
          </a:solidFill>
        </a:ln>
      </dgm:spPr>
    </dgm:pt>
    <dgm:pt modelId="{E8869E17-3E65-4EBC-8355-B2D9CC6B4D97}" type="pres">
      <dgm:prSet presAssocID="{FDA75D47-9518-499F-8A54-EAA713C09F14}" presName="topConnNode2" presStyleLbl="node4" presStyleIdx="0" presStyleCnt="0"/>
      <dgm:spPr/>
      <dgm:t>
        <a:bodyPr/>
        <a:lstStyle/>
        <a:p>
          <a:endParaRPr lang="hu-HU"/>
        </a:p>
      </dgm:t>
    </dgm:pt>
    <dgm:pt modelId="{30BFF619-769C-40D7-A82F-E97212ED6AE7}" type="pres">
      <dgm:prSet presAssocID="{FDA75D47-9518-499F-8A54-EAA713C09F14}" presName="hierChild4" presStyleCnt="0"/>
      <dgm:spPr/>
    </dgm:pt>
    <dgm:pt modelId="{98B17E75-EC38-49DD-9D84-3339E9BF4867}" type="pres">
      <dgm:prSet presAssocID="{FDA75D47-9518-499F-8A54-EAA713C09F14}" presName="hierChild5" presStyleCnt="0"/>
      <dgm:spPr/>
    </dgm:pt>
    <dgm:pt modelId="{5C868837-9044-4D3F-98B5-BD62EC780D9A}" type="pres">
      <dgm:prSet presAssocID="{650C54EC-4B20-4E37-B9B5-D5D59260BA03}" presName="Name28" presStyleLbl="parChTrans1D4" presStyleIdx="6" presStyleCnt="13"/>
      <dgm:spPr/>
      <dgm:t>
        <a:bodyPr/>
        <a:lstStyle/>
        <a:p>
          <a:endParaRPr lang="hu-HU"/>
        </a:p>
      </dgm:t>
    </dgm:pt>
    <dgm:pt modelId="{969568ED-5F48-44E3-A8D2-2A355CC05DED}" type="pres">
      <dgm:prSet presAssocID="{0AAB5829-2753-4F91-AD73-A363B0A26056}" presName="hierRoot2" presStyleCnt="0">
        <dgm:presLayoutVars>
          <dgm:hierBranch val="init"/>
        </dgm:presLayoutVars>
      </dgm:prSet>
      <dgm:spPr/>
    </dgm:pt>
    <dgm:pt modelId="{361EDBB7-E163-4A86-80B6-F6138662DCBE}" type="pres">
      <dgm:prSet presAssocID="{0AAB5829-2753-4F91-AD73-A363B0A26056}" presName="rootComposite2" presStyleCnt="0"/>
      <dgm:spPr/>
    </dgm:pt>
    <dgm:pt modelId="{14EA60C0-256B-47BA-9B92-3CB9E5E40774}" type="pres">
      <dgm:prSet presAssocID="{0AAB5829-2753-4F91-AD73-A363B0A2605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721A9FC-5FB0-4E94-96BC-09B8DB141DFB}" type="pres">
      <dgm:prSet presAssocID="{0AAB5829-2753-4F91-AD73-A363B0A26056}" presName="topArc2" presStyleLbl="parChTrans1D1" presStyleIdx="22" presStyleCnt="42"/>
      <dgm:spPr>
        <a:ln>
          <a:solidFill>
            <a:srgbClr val="F07E36"/>
          </a:solidFill>
        </a:ln>
      </dgm:spPr>
    </dgm:pt>
    <dgm:pt modelId="{A6087CF1-D911-4E07-9612-2263F022F683}" type="pres">
      <dgm:prSet presAssocID="{0AAB5829-2753-4F91-AD73-A363B0A26056}" presName="bottomArc2" presStyleLbl="parChTrans1D1" presStyleIdx="23" presStyleCnt="42"/>
      <dgm:spPr>
        <a:ln>
          <a:solidFill>
            <a:srgbClr val="F07E36"/>
          </a:solidFill>
        </a:ln>
      </dgm:spPr>
    </dgm:pt>
    <dgm:pt modelId="{FED45227-C836-4A70-86D2-31BCBDF5C738}" type="pres">
      <dgm:prSet presAssocID="{0AAB5829-2753-4F91-AD73-A363B0A26056}" presName="topConnNode2" presStyleLbl="node4" presStyleIdx="0" presStyleCnt="0"/>
      <dgm:spPr/>
      <dgm:t>
        <a:bodyPr/>
        <a:lstStyle/>
        <a:p>
          <a:endParaRPr lang="hu-HU"/>
        </a:p>
      </dgm:t>
    </dgm:pt>
    <dgm:pt modelId="{425BC6CE-DD9D-43B2-AB89-623F1597E058}" type="pres">
      <dgm:prSet presAssocID="{0AAB5829-2753-4F91-AD73-A363B0A26056}" presName="hierChild4" presStyleCnt="0"/>
      <dgm:spPr/>
    </dgm:pt>
    <dgm:pt modelId="{4AF17275-E6B0-4B67-9E61-C360037A94E5}" type="pres">
      <dgm:prSet presAssocID="{0AAB5829-2753-4F91-AD73-A363B0A26056}" presName="hierChild5" presStyleCnt="0"/>
      <dgm:spPr/>
    </dgm:pt>
    <dgm:pt modelId="{E91CA892-84AC-47C7-A625-5C8C3F4C7BAC}" type="pres">
      <dgm:prSet presAssocID="{9B6FF805-C301-4101-9D9E-D3BDB8DC988D}" presName="hierChild5" presStyleCnt="0"/>
      <dgm:spPr/>
    </dgm:pt>
    <dgm:pt modelId="{D19A4D88-22CD-47D3-ACDD-A30EEDC56AAF}" type="pres">
      <dgm:prSet presAssocID="{5DED7FD8-C245-4508-9930-76842A6FEEF3}" presName="hierChild5" presStyleCnt="0"/>
      <dgm:spPr/>
    </dgm:pt>
    <dgm:pt modelId="{66038901-FD5F-44CE-BFD0-00544F87C039}" type="pres">
      <dgm:prSet presAssocID="{646D0C93-D3AE-491C-8160-37C06ED4A37C}" presName="Name28" presStyleLbl="parChTrans1D2" presStyleIdx="1" presStyleCnt="2"/>
      <dgm:spPr/>
      <dgm:t>
        <a:bodyPr/>
        <a:lstStyle/>
        <a:p>
          <a:endParaRPr lang="hu-HU"/>
        </a:p>
      </dgm:t>
    </dgm:pt>
    <dgm:pt modelId="{B7C20904-E553-432D-8951-A0A1383E9F7A}" type="pres">
      <dgm:prSet presAssocID="{9D12D29F-57EB-4E46-95E4-8FB1B8FFFD63}" presName="hierRoot2" presStyleCnt="0">
        <dgm:presLayoutVars>
          <dgm:hierBranch val="init"/>
        </dgm:presLayoutVars>
      </dgm:prSet>
      <dgm:spPr/>
    </dgm:pt>
    <dgm:pt modelId="{4D3C6840-EC26-4F16-B56B-E74DC20C417C}" type="pres">
      <dgm:prSet presAssocID="{9D12D29F-57EB-4E46-95E4-8FB1B8FFFD63}" presName="rootComposite2" presStyleCnt="0"/>
      <dgm:spPr/>
    </dgm:pt>
    <dgm:pt modelId="{375CDE4B-74F1-4AB8-8C07-A619BC5F4461}" type="pres">
      <dgm:prSet presAssocID="{9D12D29F-57EB-4E46-95E4-8FB1B8FFFD63}" presName="rootText2" presStyleLbl="alignAcc1" presStyleIdx="0" presStyleCnt="0" custScaleX="11628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A69914C-4D55-41FA-92C3-C92CCA82801D}" type="pres">
      <dgm:prSet presAssocID="{9D12D29F-57EB-4E46-95E4-8FB1B8FFFD63}" presName="topArc2" presStyleLbl="parChTrans1D1" presStyleIdx="24" presStyleCnt="42"/>
      <dgm:spPr>
        <a:ln>
          <a:solidFill>
            <a:srgbClr val="45B8AB"/>
          </a:solidFill>
        </a:ln>
      </dgm:spPr>
    </dgm:pt>
    <dgm:pt modelId="{E89EDF54-1F0A-4269-A78D-61BA2F10A614}" type="pres">
      <dgm:prSet presAssocID="{9D12D29F-57EB-4E46-95E4-8FB1B8FFFD63}" presName="bottomArc2" presStyleLbl="parChTrans1D1" presStyleIdx="25" presStyleCnt="42"/>
      <dgm:spPr>
        <a:ln>
          <a:solidFill>
            <a:srgbClr val="45B8AB"/>
          </a:solidFill>
        </a:ln>
      </dgm:spPr>
    </dgm:pt>
    <dgm:pt modelId="{E48DC93E-D7C1-4A62-9642-25E223A56D7D}" type="pres">
      <dgm:prSet presAssocID="{9D12D29F-57EB-4E46-95E4-8FB1B8FFFD63}" presName="topConnNode2" presStyleLbl="node2" presStyleIdx="0" presStyleCnt="0"/>
      <dgm:spPr/>
      <dgm:t>
        <a:bodyPr/>
        <a:lstStyle/>
        <a:p>
          <a:endParaRPr lang="hu-HU"/>
        </a:p>
      </dgm:t>
    </dgm:pt>
    <dgm:pt modelId="{AC7044E5-2054-476F-9070-CA747144F1B5}" type="pres">
      <dgm:prSet presAssocID="{9D12D29F-57EB-4E46-95E4-8FB1B8FFFD63}" presName="hierChild4" presStyleCnt="0"/>
      <dgm:spPr/>
    </dgm:pt>
    <dgm:pt modelId="{0624B166-5888-48B7-81BD-7229F81FF1F4}" type="pres">
      <dgm:prSet presAssocID="{F23A70CA-199D-49FF-8CB0-F116F8C5C76E}" presName="Name28" presStyleLbl="parChTrans1D3" presStyleIdx="3" presStyleCnt="5"/>
      <dgm:spPr/>
      <dgm:t>
        <a:bodyPr/>
        <a:lstStyle/>
        <a:p>
          <a:endParaRPr lang="hu-HU"/>
        </a:p>
      </dgm:t>
    </dgm:pt>
    <dgm:pt modelId="{77B2A32C-1E4E-40BB-94AC-7F095F186D83}" type="pres">
      <dgm:prSet presAssocID="{C8D5F2C9-F814-4A54-8A79-192803EFC80C}" presName="hierRoot2" presStyleCnt="0">
        <dgm:presLayoutVars>
          <dgm:hierBranch val="init"/>
        </dgm:presLayoutVars>
      </dgm:prSet>
      <dgm:spPr/>
    </dgm:pt>
    <dgm:pt modelId="{E92FB557-350A-48C5-B32E-5808BA49163C}" type="pres">
      <dgm:prSet presAssocID="{C8D5F2C9-F814-4A54-8A79-192803EFC80C}" presName="rootComposite2" presStyleCnt="0"/>
      <dgm:spPr/>
    </dgm:pt>
    <dgm:pt modelId="{1B54665F-2710-46B6-B87B-8CBF9713E0E6}" type="pres">
      <dgm:prSet presAssocID="{C8D5F2C9-F814-4A54-8A79-192803EFC80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21263FF-6B85-4C6F-B0DF-59F6E763A5DB}" type="pres">
      <dgm:prSet presAssocID="{C8D5F2C9-F814-4A54-8A79-192803EFC80C}" presName="topArc2" presStyleLbl="parChTrans1D1" presStyleIdx="26" presStyleCnt="42"/>
      <dgm:spPr>
        <a:ln>
          <a:solidFill>
            <a:srgbClr val="DF2A88"/>
          </a:solidFill>
        </a:ln>
      </dgm:spPr>
    </dgm:pt>
    <dgm:pt modelId="{AC6D57D4-33E2-41D8-92DB-01EB592C4E5A}" type="pres">
      <dgm:prSet presAssocID="{C8D5F2C9-F814-4A54-8A79-192803EFC80C}" presName="bottomArc2" presStyleLbl="parChTrans1D1" presStyleIdx="27" presStyleCnt="42"/>
      <dgm:spPr>
        <a:ln>
          <a:solidFill>
            <a:srgbClr val="DF2A88"/>
          </a:solidFill>
        </a:ln>
      </dgm:spPr>
    </dgm:pt>
    <dgm:pt modelId="{60B6A211-D9A9-453C-B3F8-F9E41A110512}" type="pres">
      <dgm:prSet presAssocID="{C8D5F2C9-F814-4A54-8A79-192803EFC80C}" presName="topConnNode2" presStyleLbl="node3" presStyleIdx="0" presStyleCnt="0"/>
      <dgm:spPr/>
      <dgm:t>
        <a:bodyPr/>
        <a:lstStyle/>
        <a:p>
          <a:endParaRPr lang="hu-HU"/>
        </a:p>
      </dgm:t>
    </dgm:pt>
    <dgm:pt modelId="{CC36E428-6B81-4DBB-A62C-F417F51582C8}" type="pres">
      <dgm:prSet presAssocID="{C8D5F2C9-F814-4A54-8A79-192803EFC80C}" presName="hierChild4" presStyleCnt="0"/>
      <dgm:spPr/>
    </dgm:pt>
    <dgm:pt modelId="{78CBA8DF-37C1-4179-938B-CD433A8FBD86}" type="pres">
      <dgm:prSet presAssocID="{A45FBD9F-A898-41AE-A422-5A70AB117D24}" presName="Name28" presStyleLbl="parChTrans1D4" presStyleIdx="7" presStyleCnt="13"/>
      <dgm:spPr/>
      <dgm:t>
        <a:bodyPr/>
        <a:lstStyle/>
        <a:p>
          <a:endParaRPr lang="hu-HU"/>
        </a:p>
      </dgm:t>
    </dgm:pt>
    <dgm:pt modelId="{07F69723-125F-4626-84EE-63E658EEB2F0}" type="pres">
      <dgm:prSet presAssocID="{F5052226-5AD5-4090-ABCE-5C271E6EA3EE}" presName="hierRoot2" presStyleCnt="0">
        <dgm:presLayoutVars>
          <dgm:hierBranch val="init"/>
        </dgm:presLayoutVars>
      </dgm:prSet>
      <dgm:spPr/>
    </dgm:pt>
    <dgm:pt modelId="{19472F01-35FA-4B14-A100-C295B601C008}" type="pres">
      <dgm:prSet presAssocID="{F5052226-5AD5-4090-ABCE-5C271E6EA3EE}" presName="rootComposite2" presStyleCnt="0"/>
      <dgm:spPr/>
    </dgm:pt>
    <dgm:pt modelId="{852529AD-55B0-4E62-AFF0-59E65F8DFFD4}" type="pres">
      <dgm:prSet presAssocID="{F5052226-5AD5-4090-ABCE-5C271E6EA3E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62B48DB-612F-43BA-941E-D6CD73067C45}" type="pres">
      <dgm:prSet presAssocID="{F5052226-5AD5-4090-ABCE-5C271E6EA3EE}" presName="topArc2" presStyleLbl="parChTrans1D1" presStyleIdx="28" presStyleCnt="42"/>
      <dgm:spPr>
        <a:ln>
          <a:solidFill>
            <a:srgbClr val="F07E36"/>
          </a:solidFill>
        </a:ln>
      </dgm:spPr>
    </dgm:pt>
    <dgm:pt modelId="{23AF1923-1B04-47E7-AF90-CCC41EF6B1F5}" type="pres">
      <dgm:prSet presAssocID="{F5052226-5AD5-4090-ABCE-5C271E6EA3EE}" presName="bottomArc2" presStyleLbl="parChTrans1D1" presStyleIdx="29" presStyleCnt="42"/>
      <dgm:spPr>
        <a:ln>
          <a:solidFill>
            <a:srgbClr val="F07E36"/>
          </a:solidFill>
        </a:ln>
      </dgm:spPr>
    </dgm:pt>
    <dgm:pt modelId="{3C521841-EB95-4BB3-B5A7-3A2FA0D8B9E7}" type="pres">
      <dgm:prSet presAssocID="{F5052226-5AD5-4090-ABCE-5C271E6EA3EE}" presName="topConnNode2" presStyleLbl="node4" presStyleIdx="0" presStyleCnt="0"/>
      <dgm:spPr/>
      <dgm:t>
        <a:bodyPr/>
        <a:lstStyle/>
        <a:p>
          <a:endParaRPr lang="hu-HU"/>
        </a:p>
      </dgm:t>
    </dgm:pt>
    <dgm:pt modelId="{EFBA86A0-E017-4A5B-A840-9B13BAEB6959}" type="pres">
      <dgm:prSet presAssocID="{F5052226-5AD5-4090-ABCE-5C271E6EA3EE}" presName="hierChild4" presStyleCnt="0"/>
      <dgm:spPr/>
    </dgm:pt>
    <dgm:pt modelId="{CBF87DB6-4C56-4BBD-8E56-8476736F0144}" type="pres">
      <dgm:prSet presAssocID="{F5052226-5AD5-4090-ABCE-5C271E6EA3EE}" presName="hierChild5" presStyleCnt="0"/>
      <dgm:spPr/>
    </dgm:pt>
    <dgm:pt modelId="{11C35492-0E8F-4CBB-9381-80F7F714EAB5}" type="pres">
      <dgm:prSet presAssocID="{E9001724-92BD-47CA-9EC2-02CA8538DEC7}" presName="Name28" presStyleLbl="parChTrans1D4" presStyleIdx="8" presStyleCnt="13"/>
      <dgm:spPr/>
      <dgm:t>
        <a:bodyPr/>
        <a:lstStyle/>
        <a:p>
          <a:endParaRPr lang="hu-HU"/>
        </a:p>
      </dgm:t>
    </dgm:pt>
    <dgm:pt modelId="{BDA283E9-4F33-4F9E-AE11-1F8A4F6AEFED}" type="pres">
      <dgm:prSet presAssocID="{12118AEE-C845-4E15-A3FD-DC976800FBAD}" presName="hierRoot2" presStyleCnt="0">
        <dgm:presLayoutVars>
          <dgm:hierBranch val="init"/>
        </dgm:presLayoutVars>
      </dgm:prSet>
      <dgm:spPr/>
    </dgm:pt>
    <dgm:pt modelId="{87315E85-3D25-4BE1-8F37-0442C43EA5AB}" type="pres">
      <dgm:prSet presAssocID="{12118AEE-C845-4E15-A3FD-DC976800FBAD}" presName="rootComposite2" presStyleCnt="0"/>
      <dgm:spPr/>
    </dgm:pt>
    <dgm:pt modelId="{4B4D4707-949F-45A2-9D15-400AA77CA6BD}" type="pres">
      <dgm:prSet presAssocID="{12118AEE-C845-4E15-A3FD-DC976800FBA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493A60A-015C-4802-AC23-B8BEA841704C}" type="pres">
      <dgm:prSet presAssocID="{12118AEE-C845-4E15-A3FD-DC976800FBAD}" presName="topArc2" presStyleLbl="parChTrans1D1" presStyleIdx="30" presStyleCnt="42"/>
      <dgm:spPr>
        <a:ln>
          <a:solidFill>
            <a:srgbClr val="F07E36"/>
          </a:solidFill>
        </a:ln>
      </dgm:spPr>
    </dgm:pt>
    <dgm:pt modelId="{D2A48503-6B34-4A23-9FF8-07B544B09D29}" type="pres">
      <dgm:prSet presAssocID="{12118AEE-C845-4E15-A3FD-DC976800FBAD}" presName="bottomArc2" presStyleLbl="parChTrans1D1" presStyleIdx="31" presStyleCnt="42"/>
      <dgm:spPr>
        <a:ln>
          <a:solidFill>
            <a:srgbClr val="F07E36"/>
          </a:solidFill>
        </a:ln>
      </dgm:spPr>
    </dgm:pt>
    <dgm:pt modelId="{A4255D5D-5723-496A-AC26-7EECDA333340}" type="pres">
      <dgm:prSet presAssocID="{12118AEE-C845-4E15-A3FD-DC976800FBAD}" presName="topConnNode2" presStyleLbl="node4" presStyleIdx="0" presStyleCnt="0"/>
      <dgm:spPr/>
      <dgm:t>
        <a:bodyPr/>
        <a:lstStyle/>
        <a:p>
          <a:endParaRPr lang="hu-HU"/>
        </a:p>
      </dgm:t>
    </dgm:pt>
    <dgm:pt modelId="{F2F89D08-5710-4751-998A-CF79FF162016}" type="pres">
      <dgm:prSet presAssocID="{12118AEE-C845-4E15-A3FD-DC976800FBAD}" presName="hierChild4" presStyleCnt="0"/>
      <dgm:spPr/>
    </dgm:pt>
    <dgm:pt modelId="{937B10DB-CF3B-4307-8E2B-7EAD850DABF5}" type="pres">
      <dgm:prSet presAssocID="{12118AEE-C845-4E15-A3FD-DC976800FBAD}" presName="hierChild5" presStyleCnt="0"/>
      <dgm:spPr/>
    </dgm:pt>
    <dgm:pt modelId="{B67E25DD-259D-4A93-B48B-1447E92B275F}" type="pres">
      <dgm:prSet presAssocID="{DE81C5A0-FF00-4053-92B4-545EFAF34D0D}" presName="Name28" presStyleLbl="parChTrans1D4" presStyleIdx="9" presStyleCnt="13"/>
      <dgm:spPr/>
      <dgm:t>
        <a:bodyPr/>
        <a:lstStyle/>
        <a:p>
          <a:endParaRPr lang="hu-HU"/>
        </a:p>
      </dgm:t>
    </dgm:pt>
    <dgm:pt modelId="{500E885A-934A-4F2A-8351-2D8B1D5A8A5C}" type="pres">
      <dgm:prSet presAssocID="{E46A5A2A-059E-4181-8121-ADECE690DBB9}" presName="hierRoot2" presStyleCnt="0">
        <dgm:presLayoutVars>
          <dgm:hierBranch val="init"/>
        </dgm:presLayoutVars>
      </dgm:prSet>
      <dgm:spPr/>
    </dgm:pt>
    <dgm:pt modelId="{C139D2F1-7872-4620-91A7-C5EDAA7C2CAE}" type="pres">
      <dgm:prSet presAssocID="{E46A5A2A-059E-4181-8121-ADECE690DBB9}" presName="rootComposite2" presStyleCnt="0"/>
      <dgm:spPr/>
    </dgm:pt>
    <dgm:pt modelId="{7733B22A-7132-40BE-90D1-853687848FC2}" type="pres">
      <dgm:prSet presAssocID="{E46A5A2A-059E-4181-8121-ADECE690DBB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A558C22-99B2-44CB-9680-9C6B6455874F}" type="pres">
      <dgm:prSet presAssocID="{E46A5A2A-059E-4181-8121-ADECE690DBB9}" presName="topArc2" presStyleLbl="parChTrans1D1" presStyleIdx="32" presStyleCnt="42"/>
      <dgm:spPr>
        <a:ln>
          <a:solidFill>
            <a:srgbClr val="F07E36"/>
          </a:solidFill>
        </a:ln>
      </dgm:spPr>
    </dgm:pt>
    <dgm:pt modelId="{0FFF164F-4D53-4680-9F0C-1CB603A8EC7B}" type="pres">
      <dgm:prSet presAssocID="{E46A5A2A-059E-4181-8121-ADECE690DBB9}" presName="bottomArc2" presStyleLbl="parChTrans1D1" presStyleIdx="33" presStyleCnt="42"/>
      <dgm:spPr>
        <a:ln>
          <a:solidFill>
            <a:srgbClr val="F07E36"/>
          </a:solidFill>
        </a:ln>
      </dgm:spPr>
    </dgm:pt>
    <dgm:pt modelId="{AF75502F-1DD9-4ABD-95B1-B0F631B42D33}" type="pres">
      <dgm:prSet presAssocID="{E46A5A2A-059E-4181-8121-ADECE690DBB9}" presName="topConnNode2" presStyleLbl="node4" presStyleIdx="0" presStyleCnt="0"/>
      <dgm:spPr/>
      <dgm:t>
        <a:bodyPr/>
        <a:lstStyle/>
        <a:p>
          <a:endParaRPr lang="hu-HU"/>
        </a:p>
      </dgm:t>
    </dgm:pt>
    <dgm:pt modelId="{CD50FB27-EC74-46DF-AA82-B3ED3AB2D3A8}" type="pres">
      <dgm:prSet presAssocID="{E46A5A2A-059E-4181-8121-ADECE690DBB9}" presName="hierChild4" presStyleCnt="0"/>
      <dgm:spPr/>
    </dgm:pt>
    <dgm:pt modelId="{16490DD2-D219-4B2F-89CD-3AF600DA9BD3}" type="pres">
      <dgm:prSet presAssocID="{E46A5A2A-059E-4181-8121-ADECE690DBB9}" presName="hierChild5" presStyleCnt="0"/>
      <dgm:spPr/>
    </dgm:pt>
    <dgm:pt modelId="{F54CFEFF-C4B4-422C-B328-DC596CD8FB04}" type="pres">
      <dgm:prSet presAssocID="{C8D5F2C9-F814-4A54-8A79-192803EFC80C}" presName="hierChild5" presStyleCnt="0"/>
      <dgm:spPr/>
    </dgm:pt>
    <dgm:pt modelId="{88256B1E-6448-4A7F-90E9-D007C4322F27}" type="pres">
      <dgm:prSet presAssocID="{701FF777-2891-4F14-91A0-C05CB57D1BA1}" presName="Name28" presStyleLbl="parChTrans1D3" presStyleIdx="4" presStyleCnt="5"/>
      <dgm:spPr/>
      <dgm:t>
        <a:bodyPr/>
        <a:lstStyle/>
        <a:p>
          <a:endParaRPr lang="hu-HU"/>
        </a:p>
      </dgm:t>
    </dgm:pt>
    <dgm:pt modelId="{0B9EA232-9FFB-4E28-8DB6-558B478D60AF}" type="pres">
      <dgm:prSet presAssocID="{E01ADD3E-B72F-46DB-96CD-0CD3312772EA}" presName="hierRoot2" presStyleCnt="0">
        <dgm:presLayoutVars>
          <dgm:hierBranch val="init"/>
        </dgm:presLayoutVars>
      </dgm:prSet>
      <dgm:spPr/>
    </dgm:pt>
    <dgm:pt modelId="{93068ACF-8CC8-44E4-B05F-7FB8E46BE905}" type="pres">
      <dgm:prSet presAssocID="{E01ADD3E-B72F-46DB-96CD-0CD3312772EA}" presName="rootComposite2" presStyleCnt="0"/>
      <dgm:spPr/>
    </dgm:pt>
    <dgm:pt modelId="{0100591A-B846-42EF-ADF3-8066B82D841D}" type="pres">
      <dgm:prSet presAssocID="{E01ADD3E-B72F-46DB-96CD-0CD3312772E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8C35A0E-DA3D-4810-BD5D-93AE77CDF5EC}" type="pres">
      <dgm:prSet presAssocID="{E01ADD3E-B72F-46DB-96CD-0CD3312772EA}" presName="topArc2" presStyleLbl="parChTrans1D1" presStyleIdx="34" presStyleCnt="42"/>
      <dgm:spPr>
        <a:ln>
          <a:solidFill>
            <a:srgbClr val="DF2A88"/>
          </a:solidFill>
        </a:ln>
      </dgm:spPr>
    </dgm:pt>
    <dgm:pt modelId="{3EC4C3D1-F77A-4DC3-8FA0-A9A9A0BDA68A}" type="pres">
      <dgm:prSet presAssocID="{E01ADD3E-B72F-46DB-96CD-0CD3312772EA}" presName="bottomArc2" presStyleLbl="parChTrans1D1" presStyleIdx="35" presStyleCnt="42"/>
      <dgm:spPr>
        <a:ln>
          <a:solidFill>
            <a:srgbClr val="DF2A88"/>
          </a:solidFill>
        </a:ln>
      </dgm:spPr>
    </dgm:pt>
    <dgm:pt modelId="{85A6E8DA-E47A-4A55-B2D1-27F2585CE9B4}" type="pres">
      <dgm:prSet presAssocID="{E01ADD3E-B72F-46DB-96CD-0CD3312772EA}" presName="topConnNode2" presStyleLbl="node3" presStyleIdx="0" presStyleCnt="0"/>
      <dgm:spPr/>
      <dgm:t>
        <a:bodyPr/>
        <a:lstStyle/>
        <a:p>
          <a:endParaRPr lang="hu-HU"/>
        </a:p>
      </dgm:t>
    </dgm:pt>
    <dgm:pt modelId="{0573ED1A-5602-4428-B781-5D6104101108}" type="pres">
      <dgm:prSet presAssocID="{E01ADD3E-B72F-46DB-96CD-0CD3312772EA}" presName="hierChild4" presStyleCnt="0"/>
      <dgm:spPr/>
    </dgm:pt>
    <dgm:pt modelId="{619A072C-336E-4B04-9F67-2E573AC226A4}" type="pres">
      <dgm:prSet presAssocID="{89897AC2-D58E-46FE-BB59-A4814D8066C2}" presName="Name28" presStyleLbl="parChTrans1D4" presStyleIdx="10" presStyleCnt="13"/>
      <dgm:spPr/>
      <dgm:t>
        <a:bodyPr/>
        <a:lstStyle/>
        <a:p>
          <a:endParaRPr lang="hu-HU"/>
        </a:p>
      </dgm:t>
    </dgm:pt>
    <dgm:pt modelId="{BF73ABB2-EAB9-4703-828C-D479E4498E0F}" type="pres">
      <dgm:prSet presAssocID="{C4935162-22CA-4951-80CB-B7090E1F5DDB}" presName="hierRoot2" presStyleCnt="0">
        <dgm:presLayoutVars>
          <dgm:hierBranch val="init"/>
        </dgm:presLayoutVars>
      </dgm:prSet>
      <dgm:spPr/>
    </dgm:pt>
    <dgm:pt modelId="{3FB691FE-78E1-4AB9-8F97-D36BDE846B14}" type="pres">
      <dgm:prSet presAssocID="{C4935162-22CA-4951-80CB-B7090E1F5DDB}" presName="rootComposite2" presStyleCnt="0"/>
      <dgm:spPr/>
    </dgm:pt>
    <dgm:pt modelId="{A1411C3F-B9B2-4DBB-9B81-81270DE00046}" type="pres">
      <dgm:prSet presAssocID="{C4935162-22CA-4951-80CB-B7090E1F5DD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7E3B3B-A3CB-42F1-81BF-F8AE7E148CCD}" type="pres">
      <dgm:prSet presAssocID="{C4935162-22CA-4951-80CB-B7090E1F5DDB}" presName="topArc2" presStyleLbl="parChTrans1D1" presStyleIdx="36" presStyleCnt="42"/>
      <dgm:spPr>
        <a:ln>
          <a:solidFill>
            <a:srgbClr val="F07E36"/>
          </a:solidFill>
        </a:ln>
      </dgm:spPr>
    </dgm:pt>
    <dgm:pt modelId="{A1FBD533-19AC-406B-B7CF-F3B52D708A29}" type="pres">
      <dgm:prSet presAssocID="{C4935162-22CA-4951-80CB-B7090E1F5DDB}" presName="bottomArc2" presStyleLbl="parChTrans1D1" presStyleIdx="37" presStyleCnt="42"/>
      <dgm:spPr>
        <a:ln>
          <a:solidFill>
            <a:srgbClr val="F07E36"/>
          </a:solidFill>
        </a:ln>
      </dgm:spPr>
    </dgm:pt>
    <dgm:pt modelId="{75A8BF76-5AA4-4349-836E-AC3C4BE92F33}" type="pres">
      <dgm:prSet presAssocID="{C4935162-22CA-4951-80CB-B7090E1F5DDB}" presName="topConnNode2" presStyleLbl="node4" presStyleIdx="0" presStyleCnt="0"/>
      <dgm:spPr/>
      <dgm:t>
        <a:bodyPr/>
        <a:lstStyle/>
        <a:p>
          <a:endParaRPr lang="hu-HU"/>
        </a:p>
      </dgm:t>
    </dgm:pt>
    <dgm:pt modelId="{A1536DB5-C3EA-40D7-B767-52DA05FFE248}" type="pres">
      <dgm:prSet presAssocID="{C4935162-22CA-4951-80CB-B7090E1F5DDB}" presName="hierChild4" presStyleCnt="0"/>
      <dgm:spPr/>
    </dgm:pt>
    <dgm:pt modelId="{EE4AABBD-00B5-426E-B7ED-FB5758EFB97F}" type="pres">
      <dgm:prSet presAssocID="{C4935162-22CA-4951-80CB-B7090E1F5DDB}" presName="hierChild5" presStyleCnt="0"/>
      <dgm:spPr/>
    </dgm:pt>
    <dgm:pt modelId="{635B183E-37F0-4893-B751-A26E36D481A9}" type="pres">
      <dgm:prSet presAssocID="{86238151-9AC6-4246-80D7-B2FA6A6290BA}" presName="Name28" presStyleLbl="parChTrans1D4" presStyleIdx="11" presStyleCnt="13"/>
      <dgm:spPr/>
      <dgm:t>
        <a:bodyPr/>
        <a:lstStyle/>
        <a:p>
          <a:endParaRPr lang="hu-HU"/>
        </a:p>
      </dgm:t>
    </dgm:pt>
    <dgm:pt modelId="{AEBD018D-2C6D-4E15-BDED-E70CA091AF41}" type="pres">
      <dgm:prSet presAssocID="{B363C8F7-694D-4C33-8F09-3B6B0FC66570}" presName="hierRoot2" presStyleCnt="0">
        <dgm:presLayoutVars>
          <dgm:hierBranch val="init"/>
        </dgm:presLayoutVars>
      </dgm:prSet>
      <dgm:spPr/>
    </dgm:pt>
    <dgm:pt modelId="{213E0EB3-DBD8-44FD-B47D-66E78F6164F6}" type="pres">
      <dgm:prSet presAssocID="{B363C8F7-694D-4C33-8F09-3B6B0FC66570}" presName="rootComposite2" presStyleCnt="0"/>
      <dgm:spPr/>
    </dgm:pt>
    <dgm:pt modelId="{88572367-5D24-4393-9BA7-CD55EC58ECFC}" type="pres">
      <dgm:prSet presAssocID="{B363C8F7-694D-4C33-8F09-3B6B0FC6657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5DBFD19-E3AC-4024-B64F-667A27D5F66C}" type="pres">
      <dgm:prSet presAssocID="{B363C8F7-694D-4C33-8F09-3B6B0FC66570}" presName="topArc2" presStyleLbl="parChTrans1D1" presStyleIdx="38" presStyleCnt="42"/>
      <dgm:spPr>
        <a:ln>
          <a:solidFill>
            <a:srgbClr val="F07E36"/>
          </a:solidFill>
        </a:ln>
      </dgm:spPr>
    </dgm:pt>
    <dgm:pt modelId="{EF9954AB-B9B0-4E19-BA6C-39BB9A333337}" type="pres">
      <dgm:prSet presAssocID="{B363C8F7-694D-4C33-8F09-3B6B0FC66570}" presName="bottomArc2" presStyleLbl="parChTrans1D1" presStyleIdx="39" presStyleCnt="42"/>
      <dgm:spPr>
        <a:ln>
          <a:solidFill>
            <a:srgbClr val="F07E36"/>
          </a:solidFill>
        </a:ln>
      </dgm:spPr>
    </dgm:pt>
    <dgm:pt modelId="{B3378695-0C31-446A-87D2-4B7C1C202FED}" type="pres">
      <dgm:prSet presAssocID="{B363C8F7-694D-4C33-8F09-3B6B0FC66570}" presName="topConnNode2" presStyleLbl="node4" presStyleIdx="0" presStyleCnt="0"/>
      <dgm:spPr/>
      <dgm:t>
        <a:bodyPr/>
        <a:lstStyle/>
        <a:p>
          <a:endParaRPr lang="hu-HU"/>
        </a:p>
      </dgm:t>
    </dgm:pt>
    <dgm:pt modelId="{3ED443A9-3F3D-4F1E-B46A-12D991D7805F}" type="pres">
      <dgm:prSet presAssocID="{B363C8F7-694D-4C33-8F09-3B6B0FC66570}" presName="hierChild4" presStyleCnt="0"/>
      <dgm:spPr/>
    </dgm:pt>
    <dgm:pt modelId="{98AF295E-4290-4A7B-A047-63CD5FFFDA51}" type="pres">
      <dgm:prSet presAssocID="{B363C8F7-694D-4C33-8F09-3B6B0FC66570}" presName="hierChild5" presStyleCnt="0"/>
      <dgm:spPr/>
    </dgm:pt>
    <dgm:pt modelId="{9E4B59FA-6DA9-4DA2-8BE4-A126D355EC2C}" type="pres">
      <dgm:prSet presAssocID="{F4E58414-7518-4A43-8389-D95A590798E9}" presName="Name28" presStyleLbl="parChTrans1D4" presStyleIdx="12" presStyleCnt="13"/>
      <dgm:spPr/>
      <dgm:t>
        <a:bodyPr/>
        <a:lstStyle/>
        <a:p>
          <a:endParaRPr lang="hu-HU"/>
        </a:p>
      </dgm:t>
    </dgm:pt>
    <dgm:pt modelId="{FE9B9041-45D4-477A-BC19-5178DADA68E5}" type="pres">
      <dgm:prSet presAssocID="{0F7E48B0-5EDA-4A54-8BDF-0668AC93EC19}" presName="hierRoot2" presStyleCnt="0">
        <dgm:presLayoutVars>
          <dgm:hierBranch val="init"/>
        </dgm:presLayoutVars>
      </dgm:prSet>
      <dgm:spPr/>
    </dgm:pt>
    <dgm:pt modelId="{C8EEE634-EC99-40D4-9447-D24322A3A02B}" type="pres">
      <dgm:prSet presAssocID="{0F7E48B0-5EDA-4A54-8BDF-0668AC93EC19}" presName="rootComposite2" presStyleCnt="0"/>
      <dgm:spPr/>
    </dgm:pt>
    <dgm:pt modelId="{F299222C-28F6-47FD-9EAE-6B852006F114}" type="pres">
      <dgm:prSet presAssocID="{0F7E48B0-5EDA-4A54-8BDF-0668AC93EC1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BF8DA90-CEBF-4715-8506-88252D800188}" type="pres">
      <dgm:prSet presAssocID="{0F7E48B0-5EDA-4A54-8BDF-0668AC93EC19}" presName="topArc2" presStyleLbl="parChTrans1D1" presStyleIdx="40" presStyleCnt="42"/>
      <dgm:spPr>
        <a:ln>
          <a:solidFill>
            <a:srgbClr val="F07E36"/>
          </a:solidFill>
        </a:ln>
      </dgm:spPr>
    </dgm:pt>
    <dgm:pt modelId="{739327E4-4218-4B1C-BC07-D7B40AD6488E}" type="pres">
      <dgm:prSet presAssocID="{0F7E48B0-5EDA-4A54-8BDF-0668AC93EC19}" presName="bottomArc2" presStyleLbl="parChTrans1D1" presStyleIdx="41" presStyleCnt="42"/>
      <dgm:spPr>
        <a:ln>
          <a:solidFill>
            <a:srgbClr val="F07E36"/>
          </a:solidFill>
        </a:ln>
      </dgm:spPr>
    </dgm:pt>
    <dgm:pt modelId="{410B1323-5F8C-4737-AB81-064F89A5056E}" type="pres">
      <dgm:prSet presAssocID="{0F7E48B0-5EDA-4A54-8BDF-0668AC93EC19}" presName="topConnNode2" presStyleLbl="node4" presStyleIdx="0" presStyleCnt="0"/>
      <dgm:spPr/>
      <dgm:t>
        <a:bodyPr/>
        <a:lstStyle/>
        <a:p>
          <a:endParaRPr lang="hu-HU"/>
        </a:p>
      </dgm:t>
    </dgm:pt>
    <dgm:pt modelId="{77AE9968-216E-4273-90B1-98CB42475F18}" type="pres">
      <dgm:prSet presAssocID="{0F7E48B0-5EDA-4A54-8BDF-0668AC93EC19}" presName="hierChild4" presStyleCnt="0"/>
      <dgm:spPr/>
    </dgm:pt>
    <dgm:pt modelId="{7784DA1E-5254-497B-A207-25613EB81252}" type="pres">
      <dgm:prSet presAssocID="{0F7E48B0-5EDA-4A54-8BDF-0668AC93EC19}" presName="hierChild5" presStyleCnt="0"/>
      <dgm:spPr/>
    </dgm:pt>
    <dgm:pt modelId="{E16D4A7E-2364-4E19-B96E-6BEA0F9D6AC8}" type="pres">
      <dgm:prSet presAssocID="{E01ADD3E-B72F-46DB-96CD-0CD3312772EA}" presName="hierChild5" presStyleCnt="0"/>
      <dgm:spPr/>
    </dgm:pt>
    <dgm:pt modelId="{9D457688-A2EC-4313-BBF7-7C1861E208FE}" type="pres">
      <dgm:prSet presAssocID="{9D12D29F-57EB-4E46-95E4-8FB1B8FFFD63}" presName="hierChild5" presStyleCnt="0"/>
      <dgm:spPr/>
    </dgm:pt>
    <dgm:pt modelId="{BD6E60AE-4655-4B30-8439-7655F7D12F29}" type="pres">
      <dgm:prSet presAssocID="{1BFD8C36-F1C3-454F-B768-C85372252D43}" presName="hierChild3" presStyleCnt="0"/>
      <dgm:spPr/>
    </dgm:pt>
  </dgm:ptLst>
  <dgm:cxnLst>
    <dgm:cxn modelId="{12418B47-FC9F-420C-93AD-6D2C7E016F72}" type="presOf" srcId="{F5052226-5AD5-4090-ABCE-5C271E6EA3EE}" destId="{3C521841-EB95-4BB3-B5A7-3A2FA0D8B9E7}" srcOrd="1" destOrd="0" presId="urn:microsoft.com/office/officeart/2008/layout/HalfCircleOrganizationChart"/>
    <dgm:cxn modelId="{B462FFE6-B8E6-4111-835E-1A3414D8F170}" type="presOf" srcId="{C8D5F2C9-F814-4A54-8A79-192803EFC80C}" destId="{60B6A211-D9A9-453C-B3F8-F9E41A110512}" srcOrd="1" destOrd="0" presId="urn:microsoft.com/office/officeart/2008/layout/HalfCircleOrganizationChart"/>
    <dgm:cxn modelId="{1F0A9E1E-F4AD-4E08-AEE6-70B2EBE71FCE}" type="presOf" srcId="{701FF777-2891-4F14-91A0-C05CB57D1BA1}" destId="{88256B1E-6448-4A7F-90E9-D007C4322F27}" srcOrd="0" destOrd="0" presId="urn:microsoft.com/office/officeart/2008/layout/HalfCircleOrganizationChart"/>
    <dgm:cxn modelId="{9A2346C4-24B6-4FDA-814D-67478484DFDC}" type="presOf" srcId="{650C54EC-4B20-4E37-B9B5-D5D59260BA03}" destId="{5C868837-9044-4D3F-98B5-BD62EC780D9A}" srcOrd="0" destOrd="0" presId="urn:microsoft.com/office/officeart/2008/layout/HalfCircleOrganizationChart"/>
    <dgm:cxn modelId="{4BC88573-D7C4-4ABE-A41C-35F8737DEC70}" srcId="{9D12D29F-57EB-4E46-95E4-8FB1B8FFFD63}" destId="{C8D5F2C9-F814-4A54-8A79-192803EFC80C}" srcOrd="0" destOrd="0" parTransId="{F23A70CA-199D-49FF-8CB0-F116F8C5C76E}" sibTransId="{8CC3B9E5-868D-4912-AEE2-771DBD39A28F}"/>
    <dgm:cxn modelId="{9EE136E5-F472-40FA-A553-80B4295AA99C}" type="presOf" srcId="{DF964135-59D4-4269-9DFE-3821D129CBA6}" destId="{37733479-AE8C-49A5-8848-C36739C0004B}" srcOrd="0" destOrd="0" presId="urn:microsoft.com/office/officeart/2008/layout/HalfCircleOrganizationChart"/>
    <dgm:cxn modelId="{B6D39D6C-9721-4E0E-96D8-BF2D30581A5D}" type="presOf" srcId="{3758A38A-290A-455D-A6FA-B8B9CC9F747F}" destId="{2E4334B4-D3C7-45A6-B9F8-9137A2960D39}" srcOrd="1" destOrd="0" presId="urn:microsoft.com/office/officeart/2008/layout/HalfCircleOrganizationChart"/>
    <dgm:cxn modelId="{50FF7022-11C6-450C-9FBE-3EAF2D2CB177}" type="presOf" srcId="{6EFFBAF3-B991-49D0-AC9D-6C4D2911A028}" destId="{58314044-4F44-4D0C-A374-A13C92ECC6D5}" srcOrd="0" destOrd="0" presId="urn:microsoft.com/office/officeart/2008/layout/HalfCircleOrganizationChart"/>
    <dgm:cxn modelId="{837D1D19-6BCC-4F9E-8513-2F7C6538756F}" type="presOf" srcId="{62E2F356-223F-49E6-9D94-A5C14B8EFB29}" destId="{847DD011-1905-4E13-9523-2E58688EB693}" srcOrd="1" destOrd="0" presId="urn:microsoft.com/office/officeart/2008/layout/HalfCircleOrganizationChart"/>
    <dgm:cxn modelId="{983ECCCD-2883-4005-B0E2-B7A93DA492A0}" type="presOf" srcId="{9B6FF805-C301-4101-9D9E-D3BDB8DC988D}" destId="{F62A0074-E7B5-47A0-9682-C74813126A7D}" srcOrd="0" destOrd="0" presId="urn:microsoft.com/office/officeart/2008/layout/HalfCircleOrganizationChart"/>
    <dgm:cxn modelId="{50B59265-8478-4B40-B9B4-389FA8D32449}" srcId="{E01ADD3E-B72F-46DB-96CD-0CD3312772EA}" destId="{C4935162-22CA-4951-80CB-B7090E1F5DDB}" srcOrd="0" destOrd="0" parTransId="{89897AC2-D58E-46FE-BB59-A4814D8066C2}" sibTransId="{772D35A1-29B7-40F9-B882-E3F673A2B95B}"/>
    <dgm:cxn modelId="{AB783B04-F2B6-41D4-A09B-8AD7C65737D9}" type="presOf" srcId="{E9001724-92BD-47CA-9EC2-02CA8538DEC7}" destId="{11C35492-0E8F-4CBB-9381-80F7F714EAB5}" srcOrd="0" destOrd="0" presId="urn:microsoft.com/office/officeart/2008/layout/HalfCircleOrganizationChart"/>
    <dgm:cxn modelId="{1C843910-5DC3-45D2-825C-35E83B89DF78}" type="presOf" srcId="{6EFFBAF3-B991-49D0-AC9D-6C4D2911A028}" destId="{72A95FDB-8833-4B90-8568-A6D875928B51}" srcOrd="1" destOrd="0" presId="urn:microsoft.com/office/officeart/2008/layout/HalfCircleOrganizationChart"/>
    <dgm:cxn modelId="{31066EF5-B1E7-417F-9E0F-C1F8AFC393FB}" srcId="{9D12D29F-57EB-4E46-95E4-8FB1B8FFFD63}" destId="{E01ADD3E-B72F-46DB-96CD-0CD3312772EA}" srcOrd="1" destOrd="0" parTransId="{701FF777-2891-4F14-91A0-C05CB57D1BA1}" sibTransId="{47E52ECE-9CD9-4CF1-BC57-6AA856DDF372}"/>
    <dgm:cxn modelId="{59F992D4-4ECD-4725-B7B8-9B38CDC523C4}" type="presOf" srcId="{757A32B0-9DD5-492D-ACD7-E4A741E5EE0C}" destId="{EF537E49-30B7-4167-949F-1569B5531B26}" srcOrd="1" destOrd="0" presId="urn:microsoft.com/office/officeart/2008/layout/HalfCircleOrganizationChart"/>
    <dgm:cxn modelId="{15029C62-6FA6-46F4-8F56-37B2036187EF}" type="presOf" srcId="{E46A5A2A-059E-4181-8121-ADECE690DBB9}" destId="{AF75502F-1DD9-4ABD-95B1-B0F631B42D33}" srcOrd="1" destOrd="0" presId="urn:microsoft.com/office/officeart/2008/layout/HalfCircleOrganizationChart"/>
    <dgm:cxn modelId="{5C2D758C-5F70-478D-A8E5-178F1768D0AF}" type="presOf" srcId="{3758A38A-290A-455D-A6FA-B8B9CC9F747F}" destId="{2D9A509E-3A9A-45BC-BBE0-6EC7EE9E2E06}" srcOrd="0" destOrd="0" presId="urn:microsoft.com/office/officeart/2008/layout/HalfCircleOrganizationChart"/>
    <dgm:cxn modelId="{77B33C52-C204-4EEF-AC91-92570D262180}" type="presOf" srcId="{C8D5F2C9-F814-4A54-8A79-192803EFC80C}" destId="{1B54665F-2710-46B6-B87B-8CBF9713E0E6}" srcOrd="0" destOrd="0" presId="urn:microsoft.com/office/officeart/2008/layout/HalfCircleOrganizationChart"/>
    <dgm:cxn modelId="{8BEDFB71-6712-4DE0-9B4F-FE56056D84E7}" type="presOf" srcId="{9B6FF805-C301-4101-9D9E-D3BDB8DC988D}" destId="{4A340F0B-8039-4B9F-BE65-C20C9077279F}" srcOrd="1" destOrd="0" presId="urn:microsoft.com/office/officeart/2008/layout/HalfCircleOrganizationChart"/>
    <dgm:cxn modelId="{A49CF98D-AD77-4948-AB6B-731C1449DE9D}" type="presOf" srcId="{B363C8F7-694D-4C33-8F09-3B6B0FC66570}" destId="{88572367-5D24-4393-9BA7-CD55EC58ECFC}" srcOrd="0" destOrd="0" presId="urn:microsoft.com/office/officeart/2008/layout/HalfCircleOrganizationChart"/>
    <dgm:cxn modelId="{CD84ACEF-C786-4BD8-B93D-5845D76BE3FB}" type="presOf" srcId="{98B9D446-967A-4389-B134-081AFFED624C}" destId="{568C97BF-10DE-4298-B995-DA310C7B8AE6}" srcOrd="0" destOrd="0" presId="urn:microsoft.com/office/officeart/2008/layout/HalfCircleOrganizationChart"/>
    <dgm:cxn modelId="{8291CA9F-F4B1-4845-A0C4-9A6A1438B75C}" type="presOf" srcId="{0AAB5829-2753-4F91-AD73-A363B0A26056}" destId="{14EA60C0-256B-47BA-9B92-3CB9E5E40774}" srcOrd="0" destOrd="0" presId="urn:microsoft.com/office/officeart/2008/layout/HalfCircleOrganizationChart"/>
    <dgm:cxn modelId="{93ADAA90-1E40-44E2-BAEE-08EDCC7663CE}" type="presOf" srcId="{1402A28B-4A01-44A0-B21E-3FC61E4E11D6}" destId="{7CF4101A-9BD3-4B4B-B38A-A8FE23AB1D27}" srcOrd="0" destOrd="0" presId="urn:microsoft.com/office/officeart/2008/layout/HalfCircleOrganizationChart"/>
    <dgm:cxn modelId="{5283B1EA-23C6-4BB2-95DF-34BB26897C4C}" type="presOf" srcId="{62E2F356-223F-49E6-9D94-A5C14B8EFB29}" destId="{780C1440-BBC2-401F-9DEC-2ADA7FF766FE}" srcOrd="0" destOrd="0" presId="urn:microsoft.com/office/officeart/2008/layout/HalfCircleOrganizationChart"/>
    <dgm:cxn modelId="{2D6AE543-CA32-4824-B504-96DF492ECBCB}" type="presOf" srcId="{FDA75D47-9518-499F-8A54-EAA713C09F14}" destId="{654E1B1B-6259-47FA-A8BA-7AF3C47A80C8}" srcOrd="0" destOrd="0" presId="urn:microsoft.com/office/officeart/2008/layout/HalfCircleOrganizationChart"/>
    <dgm:cxn modelId="{4A7B82F1-7420-4589-91C3-FC04BC270743}" type="presOf" srcId="{F5941A78-77B6-459E-9CF7-38E971A865C1}" destId="{E2E5E7D6-185E-4FE7-9101-2067A3E28FD6}" srcOrd="0" destOrd="0" presId="urn:microsoft.com/office/officeart/2008/layout/HalfCircleOrganizationChart"/>
    <dgm:cxn modelId="{9085456D-6AB9-40FC-89DB-AF7F2EC640A1}" type="presOf" srcId="{FDA75D47-9518-499F-8A54-EAA713C09F14}" destId="{E8869E17-3E65-4EBC-8355-B2D9CC6B4D97}" srcOrd="1" destOrd="0" presId="urn:microsoft.com/office/officeart/2008/layout/HalfCircleOrganizationChart"/>
    <dgm:cxn modelId="{F508D926-B2B6-4995-B482-029FB7FE8DFF}" type="presOf" srcId="{0F7E48B0-5EDA-4A54-8BDF-0668AC93EC19}" destId="{410B1323-5F8C-4737-AB81-064F89A5056E}" srcOrd="1" destOrd="0" presId="urn:microsoft.com/office/officeart/2008/layout/HalfCircleOrganizationChart"/>
    <dgm:cxn modelId="{7E816E3C-0BDA-4F4A-94F2-42E70BA90990}" type="presOf" srcId="{C4935162-22CA-4951-80CB-B7090E1F5DDB}" destId="{A1411C3F-B9B2-4DBB-9B81-81270DE00046}" srcOrd="0" destOrd="0" presId="urn:microsoft.com/office/officeart/2008/layout/HalfCircleOrganizationChart"/>
    <dgm:cxn modelId="{E1B5C63D-5E9A-47EB-AE73-B17376CAC969}" type="presOf" srcId="{646D0C93-D3AE-491C-8160-37C06ED4A37C}" destId="{66038901-FD5F-44CE-BFD0-00544F87C039}" srcOrd="0" destOrd="0" presId="urn:microsoft.com/office/officeart/2008/layout/HalfCircleOrganizationChart"/>
    <dgm:cxn modelId="{3CB3C310-FEDA-4F58-A596-570C6A5CD44A}" type="presOf" srcId="{1BFD8C36-F1C3-454F-B768-C85372252D43}" destId="{8F496BA7-D464-4A2A-AD11-A3DEE22B8DF8}" srcOrd="1" destOrd="0" presId="urn:microsoft.com/office/officeart/2008/layout/HalfCircleOrganizationChart"/>
    <dgm:cxn modelId="{2508B9BF-A1DF-461D-8EE6-F7568FC20C3E}" type="presOf" srcId="{E46A5A2A-059E-4181-8121-ADECE690DBB9}" destId="{7733B22A-7132-40BE-90D1-853687848FC2}" srcOrd="0" destOrd="0" presId="urn:microsoft.com/office/officeart/2008/layout/HalfCircleOrganizationChart"/>
    <dgm:cxn modelId="{A833AC00-BB13-4E8A-8BC1-80614B22B228}" type="presOf" srcId="{9D12D29F-57EB-4E46-95E4-8FB1B8FFFD63}" destId="{375CDE4B-74F1-4AB8-8C07-A619BC5F4461}" srcOrd="0" destOrd="0" presId="urn:microsoft.com/office/officeart/2008/layout/HalfCircleOrganizationChart"/>
    <dgm:cxn modelId="{E6C5E12B-FC84-4FCC-AB2D-86FBCFD51740}" type="presOf" srcId="{9D12D29F-57EB-4E46-95E4-8FB1B8FFFD63}" destId="{E48DC93E-D7C1-4A62-9642-25E223A56D7D}" srcOrd="1" destOrd="0" presId="urn:microsoft.com/office/officeart/2008/layout/HalfCircleOrganizationChart"/>
    <dgm:cxn modelId="{7F382E82-6330-43DE-BBB9-9A5410A1F0A9}" type="presOf" srcId="{06CE381D-041E-4268-B7E4-25727C1F6F88}" destId="{0FE3B4A1-138C-4378-BA70-00B84A6E89BC}" srcOrd="0" destOrd="0" presId="urn:microsoft.com/office/officeart/2008/layout/HalfCircleOrganizationChart"/>
    <dgm:cxn modelId="{D449AD91-FFD8-4239-A20E-F595573C3839}" srcId="{C8D5F2C9-F814-4A54-8A79-192803EFC80C}" destId="{E46A5A2A-059E-4181-8121-ADECE690DBB9}" srcOrd="2" destOrd="0" parTransId="{DE81C5A0-FF00-4053-92B4-545EFAF34D0D}" sibTransId="{3FF9FE87-3BB9-4734-B3F8-4CF62385EE15}"/>
    <dgm:cxn modelId="{E6789CAD-44CC-46C3-9F6F-FA0E927A41E6}" srcId="{9B6FF805-C301-4101-9D9E-D3BDB8DC988D}" destId="{FDA75D47-9518-499F-8A54-EAA713C09F14}" srcOrd="0" destOrd="0" parTransId="{06CE381D-041E-4268-B7E4-25727C1F6F88}" sibTransId="{E9F241BE-7F3F-4D65-B9F3-78C784A70C5D}"/>
    <dgm:cxn modelId="{A982D7DB-DA3A-420B-84BC-BFAB83CD060B}" type="presOf" srcId="{757A32B0-9DD5-492D-ACD7-E4A741E5EE0C}" destId="{CD95AF08-3BEA-4888-953A-7B83BC06530E}" srcOrd="0" destOrd="0" presId="urn:microsoft.com/office/officeart/2008/layout/HalfCircleOrganizationChart"/>
    <dgm:cxn modelId="{25A1257D-A2E2-411F-A91B-8FB8E5BEF865}" srcId="{6EFFBAF3-B991-49D0-AC9D-6C4D2911A028}" destId="{3758A38A-290A-455D-A6FA-B8B9CC9F747F}" srcOrd="2" destOrd="0" parTransId="{87BD2E37-D278-438D-873E-0BDA8F9B242A}" sibTransId="{18A1BF24-CF8A-4E1B-AB0A-67F0AD3AB1FD}"/>
    <dgm:cxn modelId="{23FA5913-D5E8-4BE2-B80D-8D663F9B1067}" srcId="{1BFD8C36-F1C3-454F-B768-C85372252D43}" destId="{5DED7FD8-C245-4508-9930-76842A6FEEF3}" srcOrd="0" destOrd="0" parTransId="{34D7DA54-4D93-4FDF-A5F7-92674290C31E}" sibTransId="{5E33995A-9E70-4BD8-826D-28B0B97E2815}"/>
    <dgm:cxn modelId="{7C658FA0-82F3-4780-8BA8-E3FE4BF7C361}" type="presOf" srcId="{5DED7FD8-C245-4508-9930-76842A6FEEF3}" destId="{A2D9F6E0-F06D-4092-ABB3-B5831B6592AB}" srcOrd="0" destOrd="0" presId="urn:microsoft.com/office/officeart/2008/layout/HalfCircleOrganizationChart"/>
    <dgm:cxn modelId="{5AAE3C60-61CD-41BD-BEA3-091870AF6142}" type="presOf" srcId="{F23A70CA-199D-49FF-8CB0-F116F8C5C76E}" destId="{0624B166-5888-48B7-81BD-7229F81FF1F4}" srcOrd="0" destOrd="0" presId="urn:microsoft.com/office/officeart/2008/layout/HalfCircleOrganizationChart"/>
    <dgm:cxn modelId="{08647D38-F429-42B7-80D8-2B489A76A792}" type="presOf" srcId="{F4E58414-7518-4A43-8389-D95A590798E9}" destId="{9E4B59FA-6DA9-4DA2-8BE4-A126D355EC2C}" srcOrd="0" destOrd="0" presId="urn:microsoft.com/office/officeart/2008/layout/HalfCircleOrganizationChart"/>
    <dgm:cxn modelId="{728BADFA-F142-4D36-B7B8-82637FA9F89F}" type="presOf" srcId="{E7FBE991-13C3-41EC-989B-AEB36D1B3151}" destId="{BA18BDAB-2792-425D-B752-F57BAC3FF64D}" srcOrd="0" destOrd="0" presId="urn:microsoft.com/office/officeart/2008/layout/HalfCircleOrganizationChart"/>
    <dgm:cxn modelId="{5F1B945F-DDAA-4266-A5A5-C9DE5BED49B8}" type="presOf" srcId="{1BFD8C36-F1C3-454F-B768-C85372252D43}" destId="{13899E5B-8002-46D0-9FA5-A00FE80E5840}" srcOrd="0" destOrd="0" presId="urn:microsoft.com/office/officeart/2008/layout/HalfCircleOrganizationChart"/>
    <dgm:cxn modelId="{54E65CF8-F672-484D-AD8F-12C9AD8C8FD3}" srcId="{D69251E6-1EFD-4957-955C-AA260B086615}" destId="{1BFD8C36-F1C3-454F-B768-C85372252D43}" srcOrd="0" destOrd="0" parTransId="{C0CE5F8E-915F-4287-ABC1-6956CB8C5AA6}" sibTransId="{ACBBE3FF-AE4C-47D8-AA2C-C4DC5D1EED80}"/>
    <dgm:cxn modelId="{5BF9D97B-99C4-4CB1-919C-597A502015A6}" type="presOf" srcId="{12118AEE-C845-4E15-A3FD-DC976800FBAD}" destId="{4B4D4707-949F-45A2-9D15-400AA77CA6BD}" srcOrd="0" destOrd="0" presId="urn:microsoft.com/office/officeart/2008/layout/HalfCircleOrganizationChart"/>
    <dgm:cxn modelId="{03C4BB6D-7626-4310-9535-287814D4A892}" srcId="{C8D5F2C9-F814-4A54-8A79-192803EFC80C}" destId="{12118AEE-C845-4E15-A3FD-DC976800FBAD}" srcOrd="1" destOrd="0" parTransId="{E9001724-92BD-47CA-9EC2-02CA8538DEC7}" sibTransId="{6473C5CA-F958-4940-8A40-45AC1124A178}"/>
    <dgm:cxn modelId="{D8D1F54B-49D5-407E-B3E8-C0EE66285519}" type="presOf" srcId="{86238151-9AC6-4246-80D7-B2FA6A6290BA}" destId="{635B183E-37F0-4893-B751-A26E36D481A9}" srcOrd="0" destOrd="0" presId="urn:microsoft.com/office/officeart/2008/layout/HalfCircleOrganizationChart"/>
    <dgm:cxn modelId="{9C9FB241-9254-4719-81D8-950906C5287D}" type="presOf" srcId="{0F7E48B0-5EDA-4A54-8BDF-0668AC93EC19}" destId="{F299222C-28F6-47FD-9EAE-6B852006F114}" srcOrd="0" destOrd="0" presId="urn:microsoft.com/office/officeart/2008/layout/HalfCircleOrganizationChart"/>
    <dgm:cxn modelId="{486BD4C5-7230-4BE0-9008-2099FD730C78}" type="presOf" srcId="{AC1F2891-8752-4AAC-827F-618D880DBEF0}" destId="{8D935280-ED40-4B2B-9C34-28BF91E4F69B}" srcOrd="0" destOrd="0" presId="urn:microsoft.com/office/officeart/2008/layout/HalfCircleOrganizationChart"/>
    <dgm:cxn modelId="{75CB6426-6BC9-4785-A01B-84878C291E37}" type="presOf" srcId="{AC1F2891-8752-4AAC-827F-618D880DBEF0}" destId="{A99A8BDD-68A5-433D-85AF-39C2FB2E0B38}" srcOrd="1" destOrd="0" presId="urn:microsoft.com/office/officeart/2008/layout/HalfCircleOrganizationChart"/>
    <dgm:cxn modelId="{0F4FE419-B5DB-4211-B1EF-456BCA2C5893}" type="presOf" srcId="{A45FBD9F-A898-41AE-A422-5A70AB117D24}" destId="{78CBA8DF-37C1-4179-938B-CD433A8FBD86}" srcOrd="0" destOrd="0" presId="urn:microsoft.com/office/officeart/2008/layout/HalfCircleOrganizationChart"/>
    <dgm:cxn modelId="{D1FA3737-0AF6-4544-9760-034DB7AD7DD0}" type="presOf" srcId="{5DED7FD8-C245-4508-9930-76842A6FEEF3}" destId="{9147C3A6-C0E9-4813-A1EA-844BDB2CE530}" srcOrd="1" destOrd="0" presId="urn:microsoft.com/office/officeart/2008/layout/HalfCircleOrganizationChart"/>
    <dgm:cxn modelId="{A02F7246-2F63-4942-A2FF-931557B09B97}" srcId="{757A32B0-9DD5-492D-ACD7-E4A741E5EE0C}" destId="{62E2F356-223F-49E6-9D94-A5C14B8EFB29}" srcOrd="1" destOrd="0" parTransId="{F5941A78-77B6-459E-9CF7-38E971A865C1}" sibTransId="{A37D0EC7-1260-4341-A795-3840254F2A28}"/>
    <dgm:cxn modelId="{D0090859-678C-4E7B-9698-20E2D70FB8B4}" type="presOf" srcId="{12118AEE-C845-4E15-A3FD-DC976800FBAD}" destId="{A4255D5D-5723-496A-AC26-7EECDA333340}" srcOrd="1" destOrd="0" presId="urn:microsoft.com/office/officeart/2008/layout/HalfCircleOrganizationChart"/>
    <dgm:cxn modelId="{3ED67AF8-1E6D-4C60-BF52-79277DD63F1F}" srcId="{1BFD8C36-F1C3-454F-B768-C85372252D43}" destId="{9D12D29F-57EB-4E46-95E4-8FB1B8FFFD63}" srcOrd="1" destOrd="0" parTransId="{646D0C93-D3AE-491C-8160-37C06ED4A37C}" sibTransId="{54112B40-069A-487C-84B4-68139034AC94}"/>
    <dgm:cxn modelId="{57B25EA0-81AE-4520-898B-55FEE2252485}" type="presOf" srcId="{E01ADD3E-B72F-46DB-96CD-0CD3312772EA}" destId="{0100591A-B846-42EF-ADF3-8066B82D841D}" srcOrd="0" destOrd="0" presId="urn:microsoft.com/office/officeart/2008/layout/HalfCircleOrganizationChart"/>
    <dgm:cxn modelId="{634B421E-8192-43C7-9EBB-5D81F3530B7B}" type="presOf" srcId="{DE81C5A0-FF00-4053-92B4-545EFAF34D0D}" destId="{B67E25DD-259D-4A93-B48B-1447E92B275F}" srcOrd="0" destOrd="0" presId="urn:microsoft.com/office/officeart/2008/layout/HalfCircleOrganizationChart"/>
    <dgm:cxn modelId="{197F310E-EBE5-4B80-8C7C-94673E843BDE}" type="presOf" srcId="{B2306517-C8C2-4C3F-9BAE-27937323748E}" destId="{B993A6DB-7AF1-4444-8658-EC11DFB33AB1}" srcOrd="0" destOrd="0" presId="urn:microsoft.com/office/officeart/2008/layout/HalfCircleOrganizationChart"/>
    <dgm:cxn modelId="{8799D2C6-1943-4287-91F6-FF5079878E2D}" type="presOf" srcId="{01A9358C-BAB1-43C3-AA68-81B93376FE2F}" destId="{B6D37264-8241-49A9-887E-2ED3BEF98DF7}" srcOrd="0" destOrd="0" presId="urn:microsoft.com/office/officeart/2008/layout/HalfCircleOrganizationChart"/>
    <dgm:cxn modelId="{5B89459A-4D17-4043-A5C4-0A44133C9C4D}" type="presOf" srcId="{C4935162-22CA-4951-80CB-B7090E1F5DDB}" destId="{75A8BF76-5AA4-4349-836E-AC3C4BE92F33}" srcOrd="1" destOrd="0" presId="urn:microsoft.com/office/officeart/2008/layout/HalfCircleOrganizationChart"/>
    <dgm:cxn modelId="{759E6B9B-A37D-4E02-9862-0C50E004FFEC}" type="presOf" srcId="{DF964135-59D4-4269-9DFE-3821D129CBA6}" destId="{2A3C0B7B-9793-4186-AA4E-826573D1976C}" srcOrd="1" destOrd="0" presId="urn:microsoft.com/office/officeart/2008/layout/HalfCircleOrganizationChart"/>
    <dgm:cxn modelId="{828793F4-D71A-424C-85CC-21A25CBE8202}" srcId="{5DED7FD8-C245-4508-9930-76842A6FEEF3}" destId="{757A32B0-9DD5-492D-ACD7-E4A741E5EE0C}" srcOrd="1" destOrd="0" parTransId="{9706DFEC-A726-4A9B-A49D-010C64CEA736}" sibTransId="{81A6ECDB-30EF-4CEE-97A3-2D86F79FE699}"/>
    <dgm:cxn modelId="{42C4B939-CE37-4937-A715-124B17B549B7}" srcId="{5DED7FD8-C245-4508-9930-76842A6FEEF3}" destId="{6EFFBAF3-B991-49D0-AC9D-6C4D2911A028}" srcOrd="0" destOrd="0" parTransId="{01A9358C-BAB1-43C3-AA68-81B93376FE2F}" sibTransId="{42D1BB7D-5F76-4545-9C5F-D827D9BC5E76}"/>
    <dgm:cxn modelId="{0A1FD0A5-33BD-4F8C-AE3B-0D14FE4967B3}" type="presOf" srcId="{F5052226-5AD5-4090-ABCE-5C271E6EA3EE}" destId="{852529AD-55B0-4E62-AFF0-59E65F8DFFD4}" srcOrd="0" destOrd="0" presId="urn:microsoft.com/office/officeart/2008/layout/HalfCircleOrganizationChart"/>
    <dgm:cxn modelId="{F1990C3E-48E0-4CF5-A473-3493694FD28C}" type="presOf" srcId="{87BD2E37-D278-438D-873E-0BDA8F9B242A}" destId="{6374DD00-C061-4A5A-BA1F-862A7E4B6B74}" srcOrd="0" destOrd="0" presId="urn:microsoft.com/office/officeart/2008/layout/HalfCircleOrganizationChart"/>
    <dgm:cxn modelId="{4B0790A8-C24D-45A6-AD60-5BAB948BE655}" type="presOf" srcId="{51A555D1-25E1-48D7-AE34-BB628577F202}" destId="{A56BBC2A-D235-4922-9484-BB3832964A0E}" srcOrd="1" destOrd="0" presId="urn:microsoft.com/office/officeart/2008/layout/HalfCircleOrganizationChart"/>
    <dgm:cxn modelId="{12C1F449-BF47-4A3C-AC5B-E7EE3880128A}" type="presOf" srcId="{9706DFEC-A726-4A9B-A49D-010C64CEA736}" destId="{1AA0CA41-1846-4205-BB66-C66FB87A821C}" srcOrd="0" destOrd="0" presId="urn:microsoft.com/office/officeart/2008/layout/HalfCircleOrganizationChart"/>
    <dgm:cxn modelId="{0E217ABF-E8F5-4BC3-A34A-C0C16AE829F0}" srcId="{6EFFBAF3-B991-49D0-AC9D-6C4D2911A028}" destId="{51A555D1-25E1-48D7-AE34-BB628577F202}" srcOrd="0" destOrd="0" parTransId="{B2306517-C8C2-4C3F-9BAE-27937323748E}" sibTransId="{39DC1424-03C5-4291-9302-59958B7088B0}"/>
    <dgm:cxn modelId="{3CE4066E-A536-48A7-9031-E18B2BC98B4D}" type="presOf" srcId="{89897AC2-D58E-46FE-BB59-A4814D8066C2}" destId="{619A072C-336E-4B04-9F67-2E573AC226A4}" srcOrd="0" destOrd="0" presId="urn:microsoft.com/office/officeart/2008/layout/HalfCircleOrganizationChart"/>
    <dgm:cxn modelId="{B5969DAA-4524-482C-8682-4CAE3101B6D7}" srcId="{757A32B0-9DD5-492D-ACD7-E4A741E5EE0C}" destId="{DF964135-59D4-4269-9DFE-3821D129CBA6}" srcOrd="0" destOrd="0" parTransId="{98B9D446-967A-4389-B134-081AFFED624C}" sibTransId="{1268CA47-6610-40F8-8B66-6E7F5B324D53}"/>
    <dgm:cxn modelId="{CFB91842-3392-4ECD-A09F-CDAC5B503A06}" type="presOf" srcId="{0AAB5829-2753-4F91-AD73-A363B0A26056}" destId="{FED45227-C836-4A70-86D2-31BCBDF5C738}" srcOrd="1" destOrd="0" presId="urn:microsoft.com/office/officeart/2008/layout/HalfCircleOrganizationChart"/>
    <dgm:cxn modelId="{FD2C71D4-D381-42E3-8B2A-601F58EE0932}" type="presOf" srcId="{B363C8F7-694D-4C33-8F09-3B6B0FC66570}" destId="{B3378695-0C31-446A-87D2-4B7C1C202FED}" srcOrd="1" destOrd="0" presId="urn:microsoft.com/office/officeart/2008/layout/HalfCircleOrganizationChart"/>
    <dgm:cxn modelId="{BA3E3174-6D67-4EB4-B765-1037944B7D1E}" srcId="{E01ADD3E-B72F-46DB-96CD-0CD3312772EA}" destId="{B363C8F7-694D-4C33-8F09-3B6B0FC66570}" srcOrd="1" destOrd="0" parTransId="{86238151-9AC6-4246-80D7-B2FA6A6290BA}" sibTransId="{CBC796F8-84AA-47FA-B421-957291BB87A2}"/>
    <dgm:cxn modelId="{FC17D9C6-21FC-4A20-B208-F4DDEEB9F15E}" srcId="{5DED7FD8-C245-4508-9930-76842A6FEEF3}" destId="{9B6FF805-C301-4101-9D9E-D3BDB8DC988D}" srcOrd="2" destOrd="0" parTransId="{1402A28B-4A01-44A0-B21E-3FC61E4E11D6}" sibTransId="{834AC978-3EF7-41DB-9D99-FA86C125E141}"/>
    <dgm:cxn modelId="{1ED48D60-8C90-4767-AD79-D731D28B1B14}" srcId="{9B6FF805-C301-4101-9D9E-D3BDB8DC988D}" destId="{0AAB5829-2753-4F91-AD73-A363B0A26056}" srcOrd="1" destOrd="0" parTransId="{650C54EC-4B20-4E37-B9B5-D5D59260BA03}" sibTransId="{1FA683B3-5E8B-461F-8F10-99A9BDE93CAE}"/>
    <dgm:cxn modelId="{6806D36A-22A6-4E71-A947-5F2E9F9FFE8B}" type="presOf" srcId="{34D7DA54-4D93-4FDF-A5F7-92674290C31E}" destId="{90B30DD9-0014-4655-A831-AB8231A44192}" srcOrd="0" destOrd="0" presId="urn:microsoft.com/office/officeart/2008/layout/HalfCircleOrganizationChart"/>
    <dgm:cxn modelId="{1127D014-5D43-4FCA-9B1C-8B3AB71A8C94}" type="presOf" srcId="{D69251E6-1EFD-4957-955C-AA260B086615}" destId="{120AF1A0-C225-4DEC-8F45-DEE3BF18CFD4}" srcOrd="0" destOrd="0" presId="urn:microsoft.com/office/officeart/2008/layout/HalfCircleOrganizationChart"/>
    <dgm:cxn modelId="{4F86CD61-8A30-4922-8E70-9E84C5D0ADEE}" srcId="{6EFFBAF3-B991-49D0-AC9D-6C4D2911A028}" destId="{AC1F2891-8752-4AAC-827F-618D880DBEF0}" srcOrd="1" destOrd="0" parTransId="{E7FBE991-13C3-41EC-989B-AEB36D1B3151}" sibTransId="{06384951-4D58-466E-AA7D-FB4F47ACEB4E}"/>
    <dgm:cxn modelId="{025389E8-50BC-408F-92F1-D0C1BE55CC9E}" srcId="{E01ADD3E-B72F-46DB-96CD-0CD3312772EA}" destId="{0F7E48B0-5EDA-4A54-8BDF-0668AC93EC19}" srcOrd="2" destOrd="0" parTransId="{F4E58414-7518-4A43-8389-D95A590798E9}" sibTransId="{54C6A00E-C24A-4FA1-987D-086B5D0D6761}"/>
    <dgm:cxn modelId="{30188664-D5A7-42EB-9B77-7C0BBD51D4E9}" srcId="{C8D5F2C9-F814-4A54-8A79-192803EFC80C}" destId="{F5052226-5AD5-4090-ABCE-5C271E6EA3EE}" srcOrd="0" destOrd="0" parTransId="{A45FBD9F-A898-41AE-A422-5A70AB117D24}" sibTransId="{1188B14A-9C1B-4147-844A-31D2C850EFD2}"/>
    <dgm:cxn modelId="{C4E5A484-F522-472F-8892-DEDB9221C4C8}" type="presOf" srcId="{E01ADD3E-B72F-46DB-96CD-0CD3312772EA}" destId="{85A6E8DA-E47A-4A55-B2D1-27F2585CE9B4}" srcOrd="1" destOrd="0" presId="urn:microsoft.com/office/officeart/2008/layout/HalfCircleOrganizationChart"/>
    <dgm:cxn modelId="{B80ABA0C-BB3A-4D7A-9B5D-34479F26B8D9}" type="presOf" srcId="{51A555D1-25E1-48D7-AE34-BB628577F202}" destId="{AA8669AD-E5C6-4EF6-9367-CE698A6BD7AC}" srcOrd="0" destOrd="0" presId="urn:microsoft.com/office/officeart/2008/layout/HalfCircleOrganizationChart"/>
    <dgm:cxn modelId="{F154CC7F-344B-4C70-8AF3-7CE6EA0F88E6}" type="presParOf" srcId="{120AF1A0-C225-4DEC-8F45-DEE3BF18CFD4}" destId="{B0A7BDE1-BB28-4380-854E-32322349A56F}" srcOrd="0" destOrd="0" presId="urn:microsoft.com/office/officeart/2008/layout/HalfCircleOrganizationChart"/>
    <dgm:cxn modelId="{0875E2FF-E79B-4C81-90DF-B935D2D22315}" type="presParOf" srcId="{B0A7BDE1-BB28-4380-854E-32322349A56F}" destId="{5D3327B4-EC62-4EFC-8D44-2763D6EDA761}" srcOrd="0" destOrd="0" presId="urn:microsoft.com/office/officeart/2008/layout/HalfCircleOrganizationChart"/>
    <dgm:cxn modelId="{363A1E23-09CF-4EA5-A211-F13655D74B96}" type="presParOf" srcId="{5D3327B4-EC62-4EFC-8D44-2763D6EDA761}" destId="{13899E5B-8002-46D0-9FA5-A00FE80E5840}" srcOrd="0" destOrd="0" presId="urn:microsoft.com/office/officeart/2008/layout/HalfCircleOrganizationChart"/>
    <dgm:cxn modelId="{98E27248-5155-4836-9101-5D3F3F7D99B6}" type="presParOf" srcId="{5D3327B4-EC62-4EFC-8D44-2763D6EDA761}" destId="{280A0DD0-9EF1-45A4-9B3D-4D8843DB63FE}" srcOrd="1" destOrd="0" presId="urn:microsoft.com/office/officeart/2008/layout/HalfCircleOrganizationChart"/>
    <dgm:cxn modelId="{C31EE3B7-5CBB-480E-90F6-5D7997B2785B}" type="presParOf" srcId="{5D3327B4-EC62-4EFC-8D44-2763D6EDA761}" destId="{DB3488E6-DD9F-4369-94F2-74E58B7801AD}" srcOrd="2" destOrd="0" presId="urn:microsoft.com/office/officeart/2008/layout/HalfCircleOrganizationChart"/>
    <dgm:cxn modelId="{7BC43DC6-BCFE-4F9C-9BB7-40D822F80515}" type="presParOf" srcId="{5D3327B4-EC62-4EFC-8D44-2763D6EDA761}" destId="{8F496BA7-D464-4A2A-AD11-A3DEE22B8DF8}" srcOrd="3" destOrd="0" presId="urn:microsoft.com/office/officeart/2008/layout/HalfCircleOrganizationChart"/>
    <dgm:cxn modelId="{452E781C-F5A6-488D-899B-6F2F7FB691CC}" type="presParOf" srcId="{B0A7BDE1-BB28-4380-854E-32322349A56F}" destId="{0BCCDDF0-9621-4780-BFDB-81B97D1ADB33}" srcOrd="1" destOrd="0" presId="urn:microsoft.com/office/officeart/2008/layout/HalfCircleOrganizationChart"/>
    <dgm:cxn modelId="{C476866D-D7DA-4545-80A6-BEFC43F6BC9F}" type="presParOf" srcId="{0BCCDDF0-9621-4780-BFDB-81B97D1ADB33}" destId="{90B30DD9-0014-4655-A831-AB8231A44192}" srcOrd="0" destOrd="0" presId="urn:microsoft.com/office/officeart/2008/layout/HalfCircleOrganizationChart"/>
    <dgm:cxn modelId="{E9944852-AAF1-4654-86A6-7FADE6CD9768}" type="presParOf" srcId="{0BCCDDF0-9621-4780-BFDB-81B97D1ADB33}" destId="{136EAEE1-E8F4-448A-848C-72A7F25AF667}" srcOrd="1" destOrd="0" presId="urn:microsoft.com/office/officeart/2008/layout/HalfCircleOrganizationChart"/>
    <dgm:cxn modelId="{4AC07294-1358-4EC1-B544-DD05A64322D3}" type="presParOf" srcId="{136EAEE1-E8F4-448A-848C-72A7F25AF667}" destId="{70DEA5E8-9FA2-4CAE-9B96-CE8469EFD1C6}" srcOrd="0" destOrd="0" presId="urn:microsoft.com/office/officeart/2008/layout/HalfCircleOrganizationChart"/>
    <dgm:cxn modelId="{9DF1E3E5-97AF-467D-BCC9-19987A0F5504}" type="presParOf" srcId="{70DEA5E8-9FA2-4CAE-9B96-CE8469EFD1C6}" destId="{A2D9F6E0-F06D-4092-ABB3-B5831B6592AB}" srcOrd="0" destOrd="0" presId="urn:microsoft.com/office/officeart/2008/layout/HalfCircleOrganizationChart"/>
    <dgm:cxn modelId="{57CF1ECC-6FEB-4396-870A-8D1247013DA1}" type="presParOf" srcId="{70DEA5E8-9FA2-4CAE-9B96-CE8469EFD1C6}" destId="{03EEC77B-F0B2-43BB-861D-7E8D96042443}" srcOrd="1" destOrd="0" presId="urn:microsoft.com/office/officeart/2008/layout/HalfCircleOrganizationChart"/>
    <dgm:cxn modelId="{13AB9246-C02C-4C31-8F01-3B38919FA692}" type="presParOf" srcId="{70DEA5E8-9FA2-4CAE-9B96-CE8469EFD1C6}" destId="{B3B87752-4B41-4F03-BDE1-A200C925F4D4}" srcOrd="2" destOrd="0" presId="urn:microsoft.com/office/officeart/2008/layout/HalfCircleOrganizationChart"/>
    <dgm:cxn modelId="{3B24C73E-AF67-4FA9-BEF9-441DB96DE4ED}" type="presParOf" srcId="{70DEA5E8-9FA2-4CAE-9B96-CE8469EFD1C6}" destId="{9147C3A6-C0E9-4813-A1EA-844BDB2CE530}" srcOrd="3" destOrd="0" presId="urn:microsoft.com/office/officeart/2008/layout/HalfCircleOrganizationChart"/>
    <dgm:cxn modelId="{7161C6C9-E13C-4584-8F32-906D8AD7ED5A}" type="presParOf" srcId="{136EAEE1-E8F4-448A-848C-72A7F25AF667}" destId="{35BBEBA2-629C-4AC7-9B8A-639A7CEE3A28}" srcOrd="1" destOrd="0" presId="urn:microsoft.com/office/officeart/2008/layout/HalfCircleOrganizationChart"/>
    <dgm:cxn modelId="{A0C2165B-0F4A-47E6-923F-691B6411F6EE}" type="presParOf" srcId="{35BBEBA2-629C-4AC7-9B8A-639A7CEE3A28}" destId="{B6D37264-8241-49A9-887E-2ED3BEF98DF7}" srcOrd="0" destOrd="0" presId="urn:microsoft.com/office/officeart/2008/layout/HalfCircleOrganizationChart"/>
    <dgm:cxn modelId="{A4F3D645-ED12-4343-A997-7409700B6F27}" type="presParOf" srcId="{35BBEBA2-629C-4AC7-9B8A-639A7CEE3A28}" destId="{013C825B-DF04-4201-B6F7-2F87AB8E0C48}" srcOrd="1" destOrd="0" presId="urn:microsoft.com/office/officeart/2008/layout/HalfCircleOrganizationChart"/>
    <dgm:cxn modelId="{C5C18A67-FDA8-4030-8EDC-33D04CD045B0}" type="presParOf" srcId="{013C825B-DF04-4201-B6F7-2F87AB8E0C48}" destId="{2812A73B-1EB3-4DA9-908C-586EF4292B49}" srcOrd="0" destOrd="0" presId="urn:microsoft.com/office/officeart/2008/layout/HalfCircleOrganizationChart"/>
    <dgm:cxn modelId="{B3A26FF3-E9E7-4BDD-8A2B-070385E4849F}" type="presParOf" srcId="{2812A73B-1EB3-4DA9-908C-586EF4292B49}" destId="{58314044-4F44-4D0C-A374-A13C92ECC6D5}" srcOrd="0" destOrd="0" presId="urn:microsoft.com/office/officeart/2008/layout/HalfCircleOrganizationChart"/>
    <dgm:cxn modelId="{CD68B956-6908-42A4-8226-5B84D9F69508}" type="presParOf" srcId="{2812A73B-1EB3-4DA9-908C-586EF4292B49}" destId="{AB03F60A-9BE8-4063-823C-472268E46594}" srcOrd="1" destOrd="0" presId="urn:microsoft.com/office/officeart/2008/layout/HalfCircleOrganizationChart"/>
    <dgm:cxn modelId="{0DD56476-330E-4348-AAAF-8CA6631B0D8E}" type="presParOf" srcId="{2812A73B-1EB3-4DA9-908C-586EF4292B49}" destId="{60DE3375-E479-4AAE-A887-F3617C9FAF61}" srcOrd="2" destOrd="0" presId="urn:microsoft.com/office/officeart/2008/layout/HalfCircleOrganizationChart"/>
    <dgm:cxn modelId="{0A2EAD92-36CA-4E3A-8986-5F22C90813C2}" type="presParOf" srcId="{2812A73B-1EB3-4DA9-908C-586EF4292B49}" destId="{72A95FDB-8833-4B90-8568-A6D875928B51}" srcOrd="3" destOrd="0" presId="urn:microsoft.com/office/officeart/2008/layout/HalfCircleOrganizationChart"/>
    <dgm:cxn modelId="{F0C7A2C9-3AD8-43E8-AD70-A19829F2233A}" type="presParOf" srcId="{013C825B-DF04-4201-B6F7-2F87AB8E0C48}" destId="{2D3161EE-5EE0-4194-AC2A-7BBEBDCEC4F6}" srcOrd="1" destOrd="0" presId="urn:microsoft.com/office/officeart/2008/layout/HalfCircleOrganizationChart"/>
    <dgm:cxn modelId="{E25A4186-C63F-4522-ACBB-03F278CAB12A}" type="presParOf" srcId="{2D3161EE-5EE0-4194-AC2A-7BBEBDCEC4F6}" destId="{B993A6DB-7AF1-4444-8658-EC11DFB33AB1}" srcOrd="0" destOrd="0" presId="urn:microsoft.com/office/officeart/2008/layout/HalfCircleOrganizationChart"/>
    <dgm:cxn modelId="{F9CE5CDE-E3AF-4D17-B3C7-6781F72EE2CD}" type="presParOf" srcId="{2D3161EE-5EE0-4194-AC2A-7BBEBDCEC4F6}" destId="{71D15A78-CEBD-4166-91FF-0FF1C950E185}" srcOrd="1" destOrd="0" presId="urn:microsoft.com/office/officeart/2008/layout/HalfCircleOrganizationChart"/>
    <dgm:cxn modelId="{A66FBC97-89B3-4242-95CB-6EF37E410DE2}" type="presParOf" srcId="{71D15A78-CEBD-4166-91FF-0FF1C950E185}" destId="{3F75397B-87DC-4CB1-A718-63115B5B25C1}" srcOrd="0" destOrd="0" presId="urn:microsoft.com/office/officeart/2008/layout/HalfCircleOrganizationChart"/>
    <dgm:cxn modelId="{13F4412F-7370-4863-A553-85B799CB4CC0}" type="presParOf" srcId="{3F75397B-87DC-4CB1-A718-63115B5B25C1}" destId="{AA8669AD-E5C6-4EF6-9367-CE698A6BD7AC}" srcOrd="0" destOrd="0" presId="urn:microsoft.com/office/officeart/2008/layout/HalfCircleOrganizationChart"/>
    <dgm:cxn modelId="{F052D566-1207-4F0A-BC68-ABDC6B3D0B5B}" type="presParOf" srcId="{3F75397B-87DC-4CB1-A718-63115B5B25C1}" destId="{97222DD9-4165-4E38-953A-F3D042DBAAD8}" srcOrd="1" destOrd="0" presId="urn:microsoft.com/office/officeart/2008/layout/HalfCircleOrganizationChart"/>
    <dgm:cxn modelId="{664FD7E3-9AB9-4B20-8499-5A0C6AF5CCC2}" type="presParOf" srcId="{3F75397B-87DC-4CB1-A718-63115B5B25C1}" destId="{8A3257C8-A599-4AB2-B540-BAF731C44640}" srcOrd="2" destOrd="0" presId="urn:microsoft.com/office/officeart/2008/layout/HalfCircleOrganizationChart"/>
    <dgm:cxn modelId="{67B7E605-6EFE-4622-BBAC-880E7D889657}" type="presParOf" srcId="{3F75397B-87DC-4CB1-A718-63115B5B25C1}" destId="{A56BBC2A-D235-4922-9484-BB3832964A0E}" srcOrd="3" destOrd="0" presId="urn:microsoft.com/office/officeart/2008/layout/HalfCircleOrganizationChart"/>
    <dgm:cxn modelId="{6B7B08CE-3A51-48D8-8DE4-904D74FCA0EC}" type="presParOf" srcId="{71D15A78-CEBD-4166-91FF-0FF1C950E185}" destId="{C800DC52-6747-4B61-A3E7-95E8CDB6AA3E}" srcOrd="1" destOrd="0" presId="urn:microsoft.com/office/officeart/2008/layout/HalfCircleOrganizationChart"/>
    <dgm:cxn modelId="{D9BFF206-AE99-4EDA-8C01-6F1117506C9F}" type="presParOf" srcId="{71D15A78-CEBD-4166-91FF-0FF1C950E185}" destId="{8834B40D-E105-44FC-A950-8337517336A9}" srcOrd="2" destOrd="0" presId="urn:microsoft.com/office/officeart/2008/layout/HalfCircleOrganizationChart"/>
    <dgm:cxn modelId="{8FB16525-2A81-49E3-8B8E-DC26B5605FF3}" type="presParOf" srcId="{2D3161EE-5EE0-4194-AC2A-7BBEBDCEC4F6}" destId="{BA18BDAB-2792-425D-B752-F57BAC3FF64D}" srcOrd="2" destOrd="0" presId="urn:microsoft.com/office/officeart/2008/layout/HalfCircleOrganizationChart"/>
    <dgm:cxn modelId="{3E2687BB-DD59-4F4C-8B15-1FCAD201E838}" type="presParOf" srcId="{2D3161EE-5EE0-4194-AC2A-7BBEBDCEC4F6}" destId="{67FADDDA-EEB1-4DD3-A4C4-748F6DFCBB43}" srcOrd="3" destOrd="0" presId="urn:microsoft.com/office/officeart/2008/layout/HalfCircleOrganizationChart"/>
    <dgm:cxn modelId="{670ED10E-6F67-4D3A-93B3-B21311E5D9B9}" type="presParOf" srcId="{67FADDDA-EEB1-4DD3-A4C4-748F6DFCBB43}" destId="{052B2A9F-12AB-4C0C-AC7C-78E491DE2AA6}" srcOrd="0" destOrd="0" presId="urn:microsoft.com/office/officeart/2008/layout/HalfCircleOrganizationChart"/>
    <dgm:cxn modelId="{94F552B9-41A9-4B06-973D-F1A22A652E76}" type="presParOf" srcId="{052B2A9F-12AB-4C0C-AC7C-78E491DE2AA6}" destId="{8D935280-ED40-4B2B-9C34-28BF91E4F69B}" srcOrd="0" destOrd="0" presId="urn:microsoft.com/office/officeart/2008/layout/HalfCircleOrganizationChart"/>
    <dgm:cxn modelId="{C808FEF2-2430-499F-9053-FDA27ED10729}" type="presParOf" srcId="{052B2A9F-12AB-4C0C-AC7C-78E491DE2AA6}" destId="{28F0BDD8-66C1-4676-9A6A-6CDB8D48DD49}" srcOrd="1" destOrd="0" presId="urn:microsoft.com/office/officeart/2008/layout/HalfCircleOrganizationChart"/>
    <dgm:cxn modelId="{E9A3C815-AA5C-4996-AD98-9FF4DAB23C2F}" type="presParOf" srcId="{052B2A9F-12AB-4C0C-AC7C-78E491DE2AA6}" destId="{573AA1E6-E1CD-4265-86D3-75674FBD0C42}" srcOrd="2" destOrd="0" presId="urn:microsoft.com/office/officeart/2008/layout/HalfCircleOrganizationChart"/>
    <dgm:cxn modelId="{BBA34137-2DFA-4EB0-B0E2-33E221C336D4}" type="presParOf" srcId="{052B2A9F-12AB-4C0C-AC7C-78E491DE2AA6}" destId="{A99A8BDD-68A5-433D-85AF-39C2FB2E0B38}" srcOrd="3" destOrd="0" presId="urn:microsoft.com/office/officeart/2008/layout/HalfCircleOrganizationChart"/>
    <dgm:cxn modelId="{707E9DF6-78D0-4087-8AE5-4A048A08DE66}" type="presParOf" srcId="{67FADDDA-EEB1-4DD3-A4C4-748F6DFCBB43}" destId="{4DB925C4-E725-4D1B-B393-75312F74108C}" srcOrd="1" destOrd="0" presId="urn:microsoft.com/office/officeart/2008/layout/HalfCircleOrganizationChart"/>
    <dgm:cxn modelId="{4C394587-1B32-43B8-839F-6C86D960DF4F}" type="presParOf" srcId="{67FADDDA-EEB1-4DD3-A4C4-748F6DFCBB43}" destId="{5BF88D8E-0602-4103-9F82-4392783290BA}" srcOrd="2" destOrd="0" presId="urn:microsoft.com/office/officeart/2008/layout/HalfCircleOrganizationChart"/>
    <dgm:cxn modelId="{EA22CABB-4247-4725-8C21-C8E4E3E1F1FB}" type="presParOf" srcId="{2D3161EE-5EE0-4194-AC2A-7BBEBDCEC4F6}" destId="{6374DD00-C061-4A5A-BA1F-862A7E4B6B74}" srcOrd="4" destOrd="0" presId="urn:microsoft.com/office/officeart/2008/layout/HalfCircleOrganizationChart"/>
    <dgm:cxn modelId="{FDEB5CB0-0F6B-4CDD-9EBB-B4FAF2A1AFE6}" type="presParOf" srcId="{2D3161EE-5EE0-4194-AC2A-7BBEBDCEC4F6}" destId="{0221F7D9-7589-42DC-9856-783405198B58}" srcOrd="5" destOrd="0" presId="urn:microsoft.com/office/officeart/2008/layout/HalfCircleOrganizationChart"/>
    <dgm:cxn modelId="{29427D50-A238-4073-9ABC-A84288B8CF49}" type="presParOf" srcId="{0221F7D9-7589-42DC-9856-783405198B58}" destId="{4414179C-D9D5-44E4-91BB-5394B94A8491}" srcOrd="0" destOrd="0" presId="urn:microsoft.com/office/officeart/2008/layout/HalfCircleOrganizationChart"/>
    <dgm:cxn modelId="{FB2F4F5A-8B72-4CD8-A862-94B43E5CB251}" type="presParOf" srcId="{4414179C-D9D5-44E4-91BB-5394B94A8491}" destId="{2D9A509E-3A9A-45BC-BBE0-6EC7EE9E2E06}" srcOrd="0" destOrd="0" presId="urn:microsoft.com/office/officeart/2008/layout/HalfCircleOrganizationChart"/>
    <dgm:cxn modelId="{6A6F2969-B435-42EF-8795-721E87F9D752}" type="presParOf" srcId="{4414179C-D9D5-44E4-91BB-5394B94A8491}" destId="{8ED45B8A-5370-4BA4-A17C-6C6E2C2C3964}" srcOrd="1" destOrd="0" presId="urn:microsoft.com/office/officeart/2008/layout/HalfCircleOrganizationChart"/>
    <dgm:cxn modelId="{29EDE3E4-D393-48F9-B508-57126B24B335}" type="presParOf" srcId="{4414179C-D9D5-44E4-91BB-5394B94A8491}" destId="{9A40B026-EA2F-483B-90B4-EE9A47B54434}" srcOrd="2" destOrd="0" presId="urn:microsoft.com/office/officeart/2008/layout/HalfCircleOrganizationChart"/>
    <dgm:cxn modelId="{63341855-B020-48A7-BC58-A1BBD8FB506E}" type="presParOf" srcId="{4414179C-D9D5-44E4-91BB-5394B94A8491}" destId="{2E4334B4-D3C7-45A6-B9F8-9137A2960D39}" srcOrd="3" destOrd="0" presId="urn:microsoft.com/office/officeart/2008/layout/HalfCircleOrganizationChart"/>
    <dgm:cxn modelId="{ABD9C7EA-6C99-48FE-ADBF-7EFFA9A85477}" type="presParOf" srcId="{0221F7D9-7589-42DC-9856-783405198B58}" destId="{042D6EE6-1AE4-409E-9CF7-925398D0EC6C}" srcOrd="1" destOrd="0" presId="urn:microsoft.com/office/officeart/2008/layout/HalfCircleOrganizationChart"/>
    <dgm:cxn modelId="{4553B977-9563-4475-AC94-32492973E438}" type="presParOf" srcId="{0221F7D9-7589-42DC-9856-783405198B58}" destId="{25CE2531-5B49-41A2-A70A-E324A875812A}" srcOrd="2" destOrd="0" presId="urn:microsoft.com/office/officeart/2008/layout/HalfCircleOrganizationChart"/>
    <dgm:cxn modelId="{9AB8514C-1941-4819-8813-1A9B9C93E8D1}" type="presParOf" srcId="{013C825B-DF04-4201-B6F7-2F87AB8E0C48}" destId="{97E05198-E0C3-417D-95FD-6993C348C368}" srcOrd="2" destOrd="0" presId="urn:microsoft.com/office/officeart/2008/layout/HalfCircleOrganizationChart"/>
    <dgm:cxn modelId="{64211230-92E1-4A5D-8952-0F06B65D6799}" type="presParOf" srcId="{35BBEBA2-629C-4AC7-9B8A-639A7CEE3A28}" destId="{1AA0CA41-1846-4205-BB66-C66FB87A821C}" srcOrd="2" destOrd="0" presId="urn:microsoft.com/office/officeart/2008/layout/HalfCircleOrganizationChart"/>
    <dgm:cxn modelId="{EFE84C73-9FFB-490A-982D-BBA327D2F1A3}" type="presParOf" srcId="{35BBEBA2-629C-4AC7-9B8A-639A7CEE3A28}" destId="{4AB2563D-4F80-4B06-87A5-521C927C4DD9}" srcOrd="3" destOrd="0" presId="urn:microsoft.com/office/officeart/2008/layout/HalfCircleOrganizationChart"/>
    <dgm:cxn modelId="{3A0B298A-EA3B-4695-AA0A-3E5B970C4CEB}" type="presParOf" srcId="{4AB2563D-4F80-4B06-87A5-521C927C4DD9}" destId="{B33F63FC-8EF7-4306-86CD-B455FFB32EC7}" srcOrd="0" destOrd="0" presId="urn:microsoft.com/office/officeart/2008/layout/HalfCircleOrganizationChart"/>
    <dgm:cxn modelId="{5C58DF0B-E1BA-4ED7-B161-80E8CF398919}" type="presParOf" srcId="{B33F63FC-8EF7-4306-86CD-B455FFB32EC7}" destId="{CD95AF08-3BEA-4888-953A-7B83BC06530E}" srcOrd="0" destOrd="0" presId="urn:microsoft.com/office/officeart/2008/layout/HalfCircleOrganizationChart"/>
    <dgm:cxn modelId="{C9F423BD-41A8-4596-BDE8-9D6D3BF8B187}" type="presParOf" srcId="{B33F63FC-8EF7-4306-86CD-B455FFB32EC7}" destId="{F66618BD-1E6E-4772-BB4C-CD87A01AF188}" srcOrd="1" destOrd="0" presId="urn:microsoft.com/office/officeart/2008/layout/HalfCircleOrganizationChart"/>
    <dgm:cxn modelId="{002DFD1F-6E40-44B6-9274-87CB9542C9F0}" type="presParOf" srcId="{B33F63FC-8EF7-4306-86CD-B455FFB32EC7}" destId="{E4378C6D-CE7F-4F18-A791-FB9DD33487C3}" srcOrd="2" destOrd="0" presId="urn:microsoft.com/office/officeart/2008/layout/HalfCircleOrganizationChart"/>
    <dgm:cxn modelId="{FA62FDDF-FEDA-45EC-B2F7-AAE99522B7D8}" type="presParOf" srcId="{B33F63FC-8EF7-4306-86CD-B455FFB32EC7}" destId="{EF537E49-30B7-4167-949F-1569B5531B26}" srcOrd="3" destOrd="0" presId="urn:microsoft.com/office/officeart/2008/layout/HalfCircleOrganizationChart"/>
    <dgm:cxn modelId="{CE2D4254-DC07-45A4-8B8E-FCDC4488AA63}" type="presParOf" srcId="{4AB2563D-4F80-4B06-87A5-521C927C4DD9}" destId="{0860B225-D887-40E8-AB33-F0E171ECF4D0}" srcOrd="1" destOrd="0" presId="urn:microsoft.com/office/officeart/2008/layout/HalfCircleOrganizationChart"/>
    <dgm:cxn modelId="{03BE3AFE-3B6A-4E0A-8971-725876413926}" type="presParOf" srcId="{0860B225-D887-40E8-AB33-F0E171ECF4D0}" destId="{568C97BF-10DE-4298-B995-DA310C7B8AE6}" srcOrd="0" destOrd="0" presId="urn:microsoft.com/office/officeart/2008/layout/HalfCircleOrganizationChart"/>
    <dgm:cxn modelId="{A2DE494C-9B3B-4AD7-A4A3-740DA2A582C9}" type="presParOf" srcId="{0860B225-D887-40E8-AB33-F0E171ECF4D0}" destId="{1CEFFD62-4CC1-4309-BC26-058E46BCEA00}" srcOrd="1" destOrd="0" presId="urn:microsoft.com/office/officeart/2008/layout/HalfCircleOrganizationChart"/>
    <dgm:cxn modelId="{BA7457DB-CD2F-4EB3-8B39-E9B3201677C6}" type="presParOf" srcId="{1CEFFD62-4CC1-4309-BC26-058E46BCEA00}" destId="{3E4FBD87-8E56-41CC-8E3D-FA96E133CE21}" srcOrd="0" destOrd="0" presId="urn:microsoft.com/office/officeart/2008/layout/HalfCircleOrganizationChart"/>
    <dgm:cxn modelId="{BF9FB512-E7CA-4A94-A204-92CF575274F5}" type="presParOf" srcId="{3E4FBD87-8E56-41CC-8E3D-FA96E133CE21}" destId="{37733479-AE8C-49A5-8848-C36739C0004B}" srcOrd="0" destOrd="0" presId="urn:microsoft.com/office/officeart/2008/layout/HalfCircleOrganizationChart"/>
    <dgm:cxn modelId="{76979A75-F759-43DB-9B16-2167C499446D}" type="presParOf" srcId="{3E4FBD87-8E56-41CC-8E3D-FA96E133CE21}" destId="{40E1230A-A04D-42F6-BCCF-D2962719C4A1}" srcOrd="1" destOrd="0" presId="urn:microsoft.com/office/officeart/2008/layout/HalfCircleOrganizationChart"/>
    <dgm:cxn modelId="{85F26A39-3AD9-4738-B438-01BEDC2AD825}" type="presParOf" srcId="{3E4FBD87-8E56-41CC-8E3D-FA96E133CE21}" destId="{A3948D50-7023-40C4-B8A7-25E81BA9DE0E}" srcOrd="2" destOrd="0" presId="urn:microsoft.com/office/officeart/2008/layout/HalfCircleOrganizationChart"/>
    <dgm:cxn modelId="{418BA26D-A5B5-427D-BCFE-0DE1C94C3C23}" type="presParOf" srcId="{3E4FBD87-8E56-41CC-8E3D-FA96E133CE21}" destId="{2A3C0B7B-9793-4186-AA4E-826573D1976C}" srcOrd="3" destOrd="0" presId="urn:microsoft.com/office/officeart/2008/layout/HalfCircleOrganizationChart"/>
    <dgm:cxn modelId="{1881A889-D9AA-45B6-BB29-AF8B39635BE3}" type="presParOf" srcId="{1CEFFD62-4CC1-4309-BC26-058E46BCEA00}" destId="{7E3AB8F2-9720-41CE-8B3B-CFEE4CDBFFDB}" srcOrd="1" destOrd="0" presId="urn:microsoft.com/office/officeart/2008/layout/HalfCircleOrganizationChart"/>
    <dgm:cxn modelId="{FC3ED786-5479-4F01-9D6A-DE97C7DC36AD}" type="presParOf" srcId="{1CEFFD62-4CC1-4309-BC26-058E46BCEA00}" destId="{237401DB-3266-4626-BD01-FA88306F6DA2}" srcOrd="2" destOrd="0" presId="urn:microsoft.com/office/officeart/2008/layout/HalfCircleOrganizationChart"/>
    <dgm:cxn modelId="{3CAC6D3C-1C2A-4DDD-8C55-BB4BAA52E460}" type="presParOf" srcId="{0860B225-D887-40E8-AB33-F0E171ECF4D0}" destId="{E2E5E7D6-185E-4FE7-9101-2067A3E28FD6}" srcOrd="2" destOrd="0" presId="urn:microsoft.com/office/officeart/2008/layout/HalfCircleOrganizationChart"/>
    <dgm:cxn modelId="{68106C0C-ABD6-484C-BB91-CEB6E0D2BBB4}" type="presParOf" srcId="{0860B225-D887-40E8-AB33-F0E171ECF4D0}" destId="{4FC3FD9B-AB63-40F4-BE82-7CA7D4E3F57C}" srcOrd="3" destOrd="0" presId="urn:microsoft.com/office/officeart/2008/layout/HalfCircleOrganizationChart"/>
    <dgm:cxn modelId="{0DEA19E7-F8AC-42FD-8CB9-99C95A167C5B}" type="presParOf" srcId="{4FC3FD9B-AB63-40F4-BE82-7CA7D4E3F57C}" destId="{221CD53B-0630-4A0D-B0AC-DDB21CCAF842}" srcOrd="0" destOrd="0" presId="urn:microsoft.com/office/officeart/2008/layout/HalfCircleOrganizationChart"/>
    <dgm:cxn modelId="{C274B4E7-F91E-45E4-BB61-FC3A7C1DB798}" type="presParOf" srcId="{221CD53B-0630-4A0D-B0AC-DDB21CCAF842}" destId="{780C1440-BBC2-401F-9DEC-2ADA7FF766FE}" srcOrd="0" destOrd="0" presId="urn:microsoft.com/office/officeart/2008/layout/HalfCircleOrganizationChart"/>
    <dgm:cxn modelId="{AD4BF5AE-4014-46EB-AC13-DE74C975BFF2}" type="presParOf" srcId="{221CD53B-0630-4A0D-B0AC-DDB21CCAF842}" destId="{59DD0502-567F-40B4-84F8-A479A5E49661}" srcOrd="1" destOrd="0" presId="urn:microsoft.com/office/officeart/2008/layout/HalfCircleOrganizationChart"/>
    <dgm:cxn modelId="{B2C7C999-2065-4517-802E-87C996BB9096}" type="presParOf" srcId="{221CD53B-0630-4A0D-B0AC-DDB21CCAF842}" destId="{9353CC3A-639B-4327-9FA1-420829D2064E}" srcOrd="2" destOrd="0" presId="urn:microsoft.com/office/officeart/2008/layout/HalfCircleOrganizationChart"/>
    <dgm:cxn modelId="{62C7705D-177F-4B57-A444-697BC133636B}" type="presParOf" srcId="{221CD53B-0630-4A0D-B0AC-DDB21CCAF842}" destId="{847DD011-1905-4E13-9523-2E58688EB693}" srcOrd="3" destOrd="0" presId="urn:microsoft.com/office/officeart/2008/layout/HalfCircleOrganizationChart"/>
    <dgm:cxn modelId="{33F17122-2780-4ECC-94FB-EBA37006762F}" type="presParOf" srcId="{4FC3FD9B-AB63-40F4-BE82-7CA7D4E3F57C}" destId="{5FD0726A-EE2B-4B4D-8D89-F00567DADBD3}" srcOrd="1" destOrd="0" presId="urn:microsoft.com/office/officeart/2008/layout/HalfCircleOrganizationChart"/>
    <dgm:cxn modelId="{F32847AE-1A1B-42C7-B2C5-CA3D509FFB48}" type="presParOf" srcId="{4FC3FD9B-AB63-40F4-BE82-7CA7D4E3F57C}" destId="{92B80CB6-65DC-45DD-913A-164669720ECB}" srcOrd="2" destOrd="0" presId="urn:microsoft.com/office/officeart/2008/layout/HalfCircleOrganizationChart"/>
    <dgm:cxn modelId="{7701DF9F-C143-4338-82DA-9932618EE021}" type="presParOf" srcId="{4AB2563D-4F80-4B06-87A5-521C927C4DD9}" destId="{2D92B698-6E4C-4AA8-9BDF-854F5F86948B}" srcOrd="2" destOrd="0" presId="urn:microsoft.com/office/officeart/2008/layout/HalfCircleOrganizationChart"/>
    <dgm:cxn modelId="{6F0660DE-AE41-4DC2-8B3A-CFFE2F5EE642}" type="presParOf" srcId="{35BBEBA2-629C-4AC7-9B8A-639A7CEE3A28}" destId="{7CF4101A-9BD3-4B4B-B38A-A8FE23AB1D27}" srcOrd="4" destOrd="0" presId="urn:microsoft.com/office/officeart/2008/layout/HalfCircleOrganizationChart"/>
    <dgm:cxn modelId="{CC6E651C-9D22-4211-A7ED-DF2E5AEEA295}" type="presParOf" srcId="{35BBEBA2-629C-4AC7-9B8A-639A7CEE3A28}" destId="{8467FE5B-B4D7-429F-AD49-5311358FFD8A}" srcOrd="5" destOrd="0" presId="urn:microsoft.com/office/officeart/2008/layout/HalfCircleOrganizationChart"/>
    <dgm:cxn modelId="{39D56B3D-0896-453E-B1ED-25F8F6BA280C}" type="presParOf" srcId="{8467FE5B-B4D7-429F-AD49-5311358FFD8A}" destId="{72B27760-AD20-4E13-B474-DB5522974470}" srcOrd="0" destOrd="0" presId="urn:microsoft.com/office/officeart/2008/layout/HalfCircleOrganizationChart"/>
    <dgm:cxn modelId="{597F583E-5F24-4641-BD78-93EB14CE73E1}" type="presParOf" srcId="{72B27760-AD20-4E13-B474-DB5522974470}" destId="{F62A0074-E7B5-47A0-9682-C74813126A7D}" srcOrd="0" destOrd="0" presId="urn:microsoft.com/office/officeart/2008/layout/HalfCircleOrganizationChart"/>
    <dgm:cxn modelId="{51D829B4-8503-4A88-92DE-4A748A4E9066}" type="presParOf" srcId="{72B27760-AD20-4E13-B474-DB5522974470}" destId="{936B2F8F-5CD9-4927-A4FB-F8F664349D1E}" srcOrd="1" destOrd="0" presId="urn:microsoft.com/office/officeart/2008/layout/HalfCircleOrganizationChart"/>
    <dgm:cxn modelId="{398A5D91-C750-4658-844D-84D93F52B9DE}" type="presParOf" srcId="{72B27760-AD20-4E13-B474-DB5522974470}" destId="{F4956641-2E17-4665-B62D-A129E6DA507E}" srcOrd="2" destOrd="0" presId="urn:microsoft.com/office/officeart/2008/layout/HalfCircleOrganizationChart"/>
    <dgm:cxn modelId="{5B3641AC-BB24-4F40-BAB0-C14A7CDC2F67}" type="presParOf" srcId="{72B27760-AD20-4E13-B474-DB5522974470}" destId="{4A340F0B-8039-4B9F-BE65-C20C9077279F}" srcOrd="3" destOrd="0" presId="urn:microsoft.com/office/officeart/2008/layout/HalfCircleOrganizationChart"/>
    <dgm:cxn modelId="{EA086C3A-57E3-491C-B209-DECD7064690F}" type="presParOf" srcId="{8467FE5B-B4D7-429F-AD49-5311358FFD8A}" destId="{52B79C21-2989-41C7-B489-EEDD33B35792}" srcOrd="1" destOrd="0" presId="urn:microsoft.com/office/officeart/2008/layout/HalfCircleOrganizationChart"/>
    <dgm:cxn modelId="{6746C3CC-3061-48F0-A8D0-0CC66E384317}" type="presParOf" srcId="{52B79C21-2989-41C7-B489-EEDD33B35792}" destId="{0FE3B4A1-138C-4378-BA70-00B84A6E89BC}" srcOrd="0" destOrd="0" presId="urn:microsoft.com/office/officeart/2008/layout/HalfCircleOrganizationChart"/>
    <dgm:cxn modelId="{47828E17-E7A1-413D-9A3A-52BFBBBCD89C}" type="presParOf" srcId="{52B79C21-2989-41C7-B489-EEDD33B35792}" destId="{5D8167CA-6990-4E7D-BB9E-55C4B2F870F9}" srcOrd="1" destOrd="0" presId="urn:microsoft.com/office/officeart/2008/layout/HalfCircleOrganizationChart"/>
    <dgm:cxn modelId="{8C4D1542-859E-44EA-A9FD-847EE4BD98E7}" type="presParOf" srcId="{5D8167CA-6990-4E7D-BB9E-55C4B2F870F9}" destId="{0F74A087-CE2C-42BA-8A7A-6096DEE42BC9}" srcOrd="0" destOrd="0" presId="urn:microsoft.com/office/officeart/2008/layout/HalfCircleOrganizationChart"/>
    <dgm:cxn modelId="{0CE39F30-3B9F-480B-A5E7-9FD724903809}" type="presParOf" srcId="{0F74A087-CE2C-42BA-8A7A-6096DEE42BC9}" destId="{654E1B1B-6259-47FA-A8BA-7AF3C47A80C8}" srcOrd="0" destOrd="0" presId="urn:microsoft.com/office/officeart/2008/layout/HalfCircleOrganizationChart"/>
    <dgm:cxn modelId="{E8B0C508-6939-49E1-A728-BD0689B40E25}" type="presParOf" srcId="{0F74A087-CE2C-42BA-8A7A-6096DEE42BC9}" destId="{F9639EB0-ADDB-4566-A241-6FA133B46E86}" srcOrd="1" destOrd="0" presId="urn:microsoft.com/office/officeart/2008/layout/HalfCircleOrganizationChart"/>
    <dgm:cxn modelId="{886F19C6-46E0-4D75-870A-F88C05551281}" type="presParOf" srcId="{0F74A087-CE2C-42BA-8A7A-6096DEE42BC9}" destId="{35EB6391-92CA-4631-8294-6ECEC883B796}" srcOrd="2" destOrd="0" presId="urn:microsoft.com/office/officeart/2008/layout/HalfCircleOrganizationChart"/>
    <dgm:cxn modelId="{4FCEAAC1-7594-4AC2-8F79-5649E59332C9}" type="presParOf" srcId="{0F74A087-CE2C-42BA-8A7A-6096DEE42BC9}" destId="{E8869E17-3E65-4EBC-8355-B2D9CC6B4D97}" srcOrd="3" destOrd="0" presId="urn:microsoft.com/office/officeart/2008/layout/HalfCircleOrganizationChart"/>
    <dgm:cxn modelId="{D0A97FE3-9A37-4A02-B48A-6476DA7E784E}" type="presParOf" srcId="{5D8167CA-6990-4E7D-BB9E-55C4B2F870F9}" destId="{30BFF619-769C-40D7-A82F-E97212ED6AE7}" srcOrd="1" destOrd="0" presId="urn:microsoft.com/office/officeart/2008/layout/HalfCircleOrganizationChart"/>
    <dgm:cxn modelId="{877C17FD-93BF-42FA-9BA4-749ABBB6BBD3}" type="presParOf" srcId="{5D8167CA-6990-4E7D-BB9E-55C4B2F870F9}" destId="{98B17E75-EC38-49DD-9D84-3339E9BF4867}" srcOrd="2" destOrd="0" presId="urn:microsoft.com/office/officeart/2008/layout/HalfCircleOrganizationChart"/>
    <dgm:cxn modelId="{D9DD0855-7452-474C-91B9-497B3AEDE713}" type="presParOf" srcId="{52B79C21-2989-41C7-B489-EEDD33B35792}" destId="{5C868837-9044-4D3F-98B5-BD62EC780D9A}" srcOrd="2" destOrd="0" presId="urn:microsoft.com/office/officeart/2008/layout/HalfCircleOrganizationChart"/>
    <dgm:cxn modelId="{5169D523-6456-4518-8614-5A9EAD89AE26}" type="presParOf" srcId="{52B79C21-2989-41C7-B489-EEDD33B35792}" destId="{969568ED-5F48-44E3-A8D2-2A355CC05DED}" srcOrd="3" destOrd="0" presId="urn:microsoft.com/office/officeart/2008/layout/HalfCircleOrganizationChart"/>
    <dgm:cxn modelId="{51F8BA7A-86DE-4518-95AE-F977C4B9D4DB}" type="presParOf" srcId="{969568ED-5F48-44E3-A8D2-2A355CC05DED}" destId="{361EDBB7-E163-4A86-80B6-F6138662DCBE}" srcOrd="0" destOrd="0" presId="urn:microsoft.com/office/officeart/2008/layout/HalfCircleOrganizationChart"/>
    <dgm:cxn modelId="{E7769A3C-8D38-4DD1-A860-6228DC4C9F8E}" type="presParOf" srcId="{361EDBB7-E163-4A86-80B6-F6138662DCBE}" destId="{14EA60C0-256B-47BA-9B92-3CB9E5E40774}" srcOrd="0" destOrd="0" presId="urn:microsoft.com/office/officeart/2008/layout/HalfCircleOrganizationChart"/>
    <dgm:cxn modelId="{7DCEFEE3-D31D-4A23-B2C3-CA22CBF737E8}" type="presParOf" srcId="{361EDBB7-E163-4A86-80B6-F6138662DCBE}" destId="{F721A9FC-5FB0-4E94-96BC-09B8DB141DFB}" srcOrd="1" destOrd="0" presId="urn:microsoft.com/office/officeart/2008/layout/HalfCircleOrganizationChart"/>
    <dgm:cxn modelId="{520E389F-D79E-4188-94D7-F833AA2605D9}" type="presParOf" srcId="{361EDBB7-E163-4A86-80B6-F6138662DCBE}" destId="{A6087CF1-D911-4E07-9612-2263F022F683}" srcOrd="2" destOrd="0" presId="urn:microsoft.com/office/officeart/2008/layout/HalfCircleOrganizationChart"/>
    <dgm:cxn modelId="{22F4667A-E961-4579-8FDD-2A93434A8701}" type="presParOf" srcId="{361EDBB7-E163-4A86-80B6-F6138662DCBE}" destId="{FED45227-C836-4A70-86D2-31BCBDF5C738}" srcOrd="3" destOrd="0" presId="urn:microsoft.com/office/officeart/2008/layout/HalfCircleOrganizationChart"/>
    <dgm:cxn modelId="{24A73E6C-B4F9-4EBF-A3BD-BBBF953E19C5}" type="presParOf" srcId="{969568ED-5F48-44E3-A8D2-2A355CC05DED}" destId="{425BC6CE-DD9D-43B2-AB89-623F1597E058}" srcOrd="1" destOrd="0" presId="urn:microsoft.com/office/officeart/2008/layout/HalfCircleOrganizationChart"/>
    <dgm:cxn modelId="{1D09C8E2-32C3-46D5-B2A1-AA3C2E8777D9}" type="presParOf" srcId="{969568ED-5F48-44E3-A8D2-2A355CC05DED}" destId="{4AF17275-E6B0-4B67-9E61-C360037A94E5}" srcOrd="2" destOrd="0" presId="urn:microsoft.com/office/officeart/2008/layout/HalfCircleOrganizationChart"/>
    <dgm:cxn modelId="{AED2157D-1912-43B3-BFE3-466A4E4FBE0B}" type="presParOf" srcId="{8467FE5B-B4D7-429F-AD49-5311358FFD8A}" destId="{E91CA892-84AC-47C7-A625-5C8C3F4C7BAC}" srcOrd="2" destOrd="0" presId="urn:microsoft.com/office/officeart/2008/layout/HalfCircleOrganizationChart"/>
    <dgm:cxn modelId="{B3DAE046-184F-42CA-89A3-EE16D44322AE}" type="presParOf" srcId="{136EAEE1-E8F4-448A-848C-72A7F25AF667}" destId="{D19A4D88-22CD-47D3-ACDD-A30EEDC56AAF}" srcOrd="2" destOrd="0" presId="urn:microsoft.com/office/officeart/2008/layout/HalfCircleOrganizationChart"/>
    <dgm:cxn modelId="{75A62C46-1080-4629-AB26-D0ABEF762299}" type="presParOf" srcId="{0BCCDDF0-9621-4780-BFDB-81B97D1ADB33}" destId="{66038901-FD5F-44CE-BFD0-00544F87C039}" srcOrd="2" destOrd="0" presId="urn:microsoft.com/office/officeart/2008/layout/HalfCircleOrganizationChart"/>
    <dgm:cxn modelId="{37B08B39-7299-4826-96BE-0182A83D876D}" type="presParOf" srcId="{0BCCDDF0-9621-4780-BFDB-81B97D1ADB33}" destId="{B7C20904-E553-432D-8951-A0A1383E9F7A}" srcOrd="3" destOrd="0" presId="urn:microsoft.com/office/officeart/2008/layout/HalfCircleOrganizationChart"/>
    <dgm:cxn modelId="{F7E3A4B9-560F-468E-B29F-C16022E7E28D}" type="presParOf" srcId="{B7C20904-E553-432D-8951-A0A1383E9F7A}" destId="{4D3C6840-EC26-4F16-B56B-E74DC20C417C}" srcOrd="0" destOrd="0" presId="urn:microsoft.com/office/officeart/2008/layout/HalfCircleOrganizationChart"/>
    <dgm:cxn modelId="{38B57266-D700-494E-9FCF-C9D3AABBC65A}" type="presParOf" srcId="{4D3C6840-EC26-4F16-B56B-E74DC20C417C}" destId="{375CDE4B-74F1-4AB8-8C07-A619BC5F4461}" srcOrd="0" destOrd="0" presId="urn:microsoft.com/office/officeart/2008/layout/HalfCircleOrganizationChart"/>
    <dgm:cxn modelId="{7BB4E9DA-97E3-4A53-8826-619E655113E0}" type="presParOf" srcId="{4D3C6840-EC26-4F16-B56B-E74DC20C417C}" destId="{0A69914C-4D55-41FA-92C3-C92CCA82801D}" srcOrd="1" destOrd="0" presId="urn:microsoft.com/office/officeart/2008/layout/HalfCircleOrganizationChart"/>
    <dgm:cxn modelId="{A361A78E-BE4F-43E5-82E7-8D183DC33BEC}" type="presParOf" srcId="{4D3C6840-EC26-4F16-B56B-E74DC20C417C}" destId="{E89EDF54-1F0A-4269-A78D-61BA2F10A614}" srcOrd="2" destOrd="0" presId="urn:microsoft.com/office/officeart/2008/layout/HalfCircleOrganizationChart"/>
    <dgm:cxn modelId="{18B249FB-C9DF-4337-BF46-A953ECE17DB2}" type="presParOf" srcId="{4D3C6840-EC26-4F16-B56B-E74DC20C417C}" destId="{E48DC93E-D7C1-4A62-9642-25E223A56D7D}" srcOrd="3" destOrd="0" presId="urn:microsoft.com/office/officeart/2008/layout/HalfCircleOrganizationChart"/>
    <dgm:cxn modelId="{C48C4A88-3E50-4C84-B4FD-9A790F73AEC4}" type="presParOf" srcId="{B7C20904-E553-432D-8951-A0A1383E9F7A}" destId="{AC7044E5-2054-476F-9070-CA747144F1B5}" srcOrd="1" destOrd="0" presId="urn:microsoft.com/office/officeart/2008/layout/HalfCircleOrganizationChart"/>
    <dgm:cxn modelId="{0DD1C4E7-31E1-43E5-8AA2-00ADDED003B3}" type="presParOf" srcId="{AC7044E5-2054-476F-9070-CA747144F1B5}" destId="{0624B166-5888-48B7-81BD-7229F81FF1F4}" srcOrd="0" destOrd="0" presId="urn:microsoft.com/office/officeart/2008/layout/HalfCircleOrganizationChart"/>
    <dgm:cxn modelId="{88616E53-632A-4B09-8B25-00C7F4FCAD4C}" type="presParOf" srcId="{AC7044E5-2054-476F-9070-CA747144F1B5}" destId="{77B2A32C-1E4E-40BB-94AC-7F095F186D83}" srcOrd="1" destOrd="0" presId="urn:microsoft.com/office/officeart/2008/layout/HalfCircleOrganizationChart"/>
    <dgm:cxn modelId="{04FB1BCD-B831-4070-9B3E-3434033E2FF2}" type="presParOf" srcId="{77B2A32C-1E4E-40BB-94AC-7F095F186D83}" destId="{E92FB557-350A-48C5-B32E-5808BA49163C}" srcOrd="0" destOrd="0" presId="urn:microsoft.com/office/officeart/2008/layout/HalfCircleOrganizationChart"/>
    <dgm:cxn modelId="{16DED611-D06A-4363-BCEC-7067FCB825CF}" type="presParOf" srcId="{E92FB557-350A-48C5-B32E-5808BA49163C}" destId="{1B54665F-2710-46B6-B87B-8CBF9713E0E6}" srcOrd="0" destOrd="0" presId="urn:microsoft.com/office/officeart/2008/layout/HalfCircleOrganizationChart"/>
    <dgm:cxn modelId="{F79F9134-2FBF-451A-8334-4E06C5EEA309}" type="presParOf" srcId="{E92FB557-350A-48C5-B32E-5808BA49163C}" destId="{821263FF-6B85-4C6F-B0DF-59F6E763A5DB}" srcOrd="1" destOrd="0" presId="urn:microsoft.com/office/officeart/2008/layout/HalfCircleOrganizationChart"/>
    <dgm:cxn modelId="{3C76A52F-5CAF-416A-B37E-402329D57F9C}" type="presParOf" srcId="{E92FB557-350A-48C5-B32E-5808BA49163C}" destId="{AC6D57D4-33E2-41D8-92DB-01EB592C4E5A}" srcOrd="2" destOrd="0" presId="urn:microsoft.com/office/officeart/2008/layout/HalfCircleOrganizationChart"/>
    <dgm:cxn modelId="{6EE929C7-3D9D-4A4B-8DF2-36F34B511B3D}" type="presParOf" srcId="{E92FB557-350A-48C5-B32E-5808BA49163C}" destId="{60B6A211-D9A9-453C-B3F8-F9E41A110512}" srcOrd="3" destOrd="0" presId="urn:microsoft.com/office/officeart/2008/layout/HalfCircleOrganizationChart"/>
    <dgm:cxn modelId="{24D2F6E8-879E-4269-BDF8-4A01766F8496}" type="presParOf" srcId="{77B2A32C-1E4E-40BB-94AC-7F095F186D83}" destId="{CC36E428-6B81-4DBB-A62C-F417F51582C8}" srcOrd="1" destOrd="0" presId="urn:microsoft.com/office/officeart/2008/layout/HalfCircleOrganizationChart"/>
    <dgm:cxn modelId="{48714D47-D3DF-4028-8FB2-585D038E7DB9}" type="presParOf" srcId="{CC36E428-6B81-4DBB-A62C-F417F51582C8}" destId="{78CBA8DF-37C1-4179-938B-CD433A8FBD86}" srcOrd="0" destOrd="0" presId="urn:microsoft.com/office/officeart/2008/layout/HalfCircleOrganizationChart"/>
    <dgm:cxn modelId="{A97A9E07-C50C-455C-8421-855A40857729}" type="presParOf" srcId="{CC36E428-6B81-4DBB-A62C-F417F51582C8}" destId="{07F69723-125F-4626-84EE-63E658EEB2F0}" srcOrd="1" destOrd="0" presId="urn:microsoft.com/office/officeart/2008/layout/HalfCircleOrganizationChart"/>
    <dgm:cxn modelId="{2F0A47B2-A6E0-425F-B425-9D60C4202121}" type="presParOf" srcId="{07F69723-125F-4626-84EE-63E658EEB2F0}" destId="{19472F01-35FA-4B14-A100-C295B601C008}" srcOrd="0" destOrd="0" presId="urn:microsoft.com/office/officeart/2008/layout/HalfCircleOrganizationChart"/>
    <dgm:cxn modelId="{CE4AF52B-E7E9-4EE0-A0A7-7EF4FDB4FDB5}" type="presParOf" srcId="{19472F01-35FA-4B14-A100-C295B601C008}" destId="{852529AD-55B0-4E62-AFF0-59E65F8DFFD4}" srcOrd="0" destOrd="0" presId="urn:microsoft.com/office/officeart/2008/layout/HalfCircleOrganizationChart"/>
    <dgm:cxn modelId="{807C5799-66B0-427C-8335-3DE3C215CE4D}" type="presParOf" srcId="{19472F01-35FA-4B14-A100-C295B601C008}" destId="{562B48DB-612F-43BA-941E-D6CD73067C45}" srcOrd="1" destOrd="0" presId="urn:microsoft.com/office/officeart/2008/layout/HalfCircleOrganizationChart"/>
    <dgm:cxn modelId="{12E6818F-6398-4868-BD7D-8824D4674846}" type="presParOf" srcId="{19472F01-35FA-4B14-A100-C295B601C008}" destId="{23AF1923-1B04-47E7-AF90-CCC41EF6B1F5}" srcOrd="2" destOrd="0" presId="urn:microsoft.com/office/officeart/2008/layout/HalfCircleOrganizationChart"/>
    <dgm:cxn modelId="{65AF9298-08B1-41E2-905A-00E798DD596C}" type="presParOf" srcId="{19472F01-35FA-4B14-A100-C295B601C008}" destId="{3C521841-EB95-4BB3-B5A7-3A2FA0D8B9E7}" srcOrd="3" destOrd="0" presId="urn:microsoft.com/office/officeart/2008/layout/HalfCircleOrganizationChart"/>
    <dgm:cxn modelId="{7790000D-6160-4A5E-8F6E-048780727ED3}" type="presParOf" srcId="{07F69723-125F-4626-84EE-63E658EEB2F0}" destId="{EFBA86A0-E017-4A5B-A840-9B13BAEB6959}" srcOrd="1" destOrd="0" presId="urn:microsoft.com/office/officeart/2008/layout/HalfCircleOrganizationChart"/>
    <dgm:cxn modelId="{FB26F296-453F-420C-9DAC-F40702B6EDDC}" type="presParOf" srcId="{07F69723-125F-4626-84EE-63E658EEB2F0}" destId="{CBF87DB6-4C56-4BBD-8E56-8476736F0144}" srcOrd="2" destOrd="0" presId="urn:microsoft.com/office/officeart/2008/layout/HalfCircleOrganizationChart"/>
    <dgm:cxn modelId="{99089923-A4C0-4FC1-AB9C-3A96DC6C38A3}" type="presParOf" srcId="{CC36E428-6B81-4DBB-A62C-F417F51582C8}" destId="{11C35492-0E8F-4CBB-9381-80F7F714EAB5}" srcOrd="2" destOrd="0" presId="urn:microsoft.com/office/officeart/2008/layout/HalfCircleOrganizationChart"/>
    <dgm:cxn modelId="{B14F2FAB-25E6-44B0-B098-61A52B157E35}" type="presParOf" srcId="{CC36E428-6B81-4DBB-A62C-F417F51582C8}" destId="{BDA283E9-4F33-4F9E-AE11-1F8A4F6AEFED}" srcOrd="3" destOrd="0" presId="urn:microsoft.com/office/officeart/2008/layout/HalfCircleOrganizationChart"/>
    <dgm:cxn modelId="{4265FB64-0466-4CE6-AD90-E55D694F8BCF}" type="presParOf" srcId="{BDA283E9-4F33-4F9E-AE11-1F8A4F6AEFED}" destId="{87315E85-3D25-4BE1-8F37-0442C43EA5AB}" srcOrd="0" destOrd="0" presId="urn:microsoft.com/office/officeart/2008/layout/HalfCircleOrganizationChart"/>
    <dgm:cxn modelId="{8A2BB43D-43FF-47F6-BCC9-4022BF317C32}" type="presParOf" srcId="{87315E85-3D25-4BE1-8F37-0442C43EA5AB}" destId="{4B4D4707-949F-45A2-9D15-400AA77CA6BD}" srcOrd="0" destOrd="0" presId="urn:microsoft.com/office/officeart/2008/layout/HalfCircleOrganizationChart"/>
    <dgm:cxn modelId="{ADB6D056-7240-40EC-BB0C-81FEA126DD59}" type="presParOf" srcId="{87315E85-3D25-4BE1-8F37-0442C43EA5AB}" destId="{7493A60A-015C-4802-AC23-B8BEA841704C}" srcOrd="1" destOrd="0" presId="urn:microsoft.com/office/officeart/2008/layout/HalfCircleOrganizationChart"/>
    <dgm:cxn modelId="{91BD764D-2639-48A4-B601-26D7211F861D}" type="presParOf" srcId="{87315E85-3D25-4BE1-8F37-0442C43EA5AB}" destId="{D2A48503-6B34-4A23-9FF8-07B544B09D29}" srcOrd="2" destOrd="0" presId="urn:microsoft.com/office/officeart/2008/layout/HalfCircleOrganizationChart"/>
    <dgm:cxn modelId="{203EFFC3-39C9-433E-A3E7-27C0BB964ADE}" type="presParOf" srcId="{87315E85-3D25-4BE1-8F37-0442C43EA5AB}" destId="{A4255D5D-5723-496A-AC26-7EECDA333340}" srcOrd="3" destOrd="0" presId="urn:microsoft.com/office/officeart/2008/layout/HalfCircleOrganizationChart"/>
    <dgm:cxn modelId="{E8E076CD-A8DD-4240-8EA0-67389F8793F0}" type="presParOf" srcId="{BDA283E9-4F33-4F9E-AE11-1F8A4F6AEFED}" destId="{F2F89D08-5710-4751-998A-CF79FF162016}" srcOrd="1" destOrd="0" presId="urn:microsoft.com/office/officeart/2008/layout/HalfCircleOrganizationChart"/>
    <dgm:cxn modelId="{B9A2E20C-F7CD-47E8-958C-7D678065842C}" type="presParOf" srcId="{BDA283E9-4F33-4F9E-AE11-1F8A4F6AEFED}" destId="{937B10DB-CF3B-4307-8E2B-7EAD850DABF5}" srcOrd="2" destOrd="0" presId="urn:microsoft.com/office/officeart/2008/layout/HalfCircleOrganizationChart"/>
    <dgm:cxn modelId="{88292ECC-93C9-4529-8C14-D0B207995DA2}" type="presParOf" srcId="{CC36E428-6B81-4DBB-A62C-F417F51582C8}" destId="{B67E25DD-259D-4A93-B48B-1447E92B275F}" srcOrd="4" destOrd="0" presId="urn:microsoft.com/office/officeart/2008/layout/HalfCircleOrganizationChart"/>
    <dgm:cxn modelId="{9A61FA73-DF03-4686-BF04-72ABFAE13497}" type="presParOf" srcId="{CC36E428-6B81-4DBB-A62C-F417F51582C8}" destId="{500E885A-934A-4F2A-8351-2D8B1D5A8A5C}" srcOrd="5" destOrd="0" presId="urn:microsoft.com/office/officeart/2008/layout/HalfCircleOrganizationChart"/>
    <dgm:cxn modelId="{DB2B8E7C-4044-4418-AE2E-8C5A0F1DDCE2}" type="presParOf" srcId="{500E885A-934A-4F2A-8351-2D8B1D5A8A5C}" destId="{C139D2F1-7872-4620-91A7-C5EDAA7C2CAE}" srcOrd="0" destOrd="0" presId="urn:microsoft.com/office/officeart/2008/layout/HalfCircleOrganizationChart"/>
    <dgm:cxn modelId="{BF62E7ED-CF47-4908-B86D-81473AC1C229}" type="presParOf" srcId="{C139D2F1-7872-4620-91A7-C5EDAA7C2CAE}" destId="{7733B22A-7132-40BE-90D1-853687848FC2}" srcOrd="0" destOrd="0" presId="urn:microsoft.com/office/officeart/2008/layout/HalfCircleOrganizationChart"/>
    <dgm:cxn modelId="{64FC96FD-2167-4814-973F-DAF8CE0BB39B}" type="presParOf" srcId="{C139D2F1-7872-4620-91A7-C5EDAA7C2CAE}" destId="{5A558C22-99B2-44CB-9680-9C6B6455874F}" srcOrd="1" destOrd="0" presId="urn:microsoft.com/office/officeart/2008/layout/HalfCircleOrganizationChart"/>
    <dgm:cxn modelId="{525E7DBC-2B9F-4B45-9678-9535B8C4602B}" type="presParOf" srcId="{C139D2F1-7872-4620-91A7-C5EDAA7C2CAE}" destId="{0FFF164F-4D53-4680-9F0C-1CB603A8EC7B}" srcOrd="2" destOrd="0" presId="urn:microsoft.com/office/officeart/2008/layout/HalfCircleOrganizationChart"/>
    <dgm:cxn modelId="{3A964E3C-6795-42B1-8406-171F6E6D3D6E}" type="presParOf" srcId="{C139D2F1-7872-4620-91A7-C5EDAA7C2CAE}" destId="{AF75502F-1DD9-4ABD-95B1-B0F631B42D33}" srcOrd="3" destOrd="0" presId="urn:microsoft.com/office/officeart/2008/layout/HalfCircleOrganizationChart"/>
    <dgm:cxn modelId="{47F67BC3-E872-4FCE-AC4F-91A750543CEE}" type="presParOf" srcId="{500E885A-934A-4F2A-8351-2D8B1D5A8A5C}" destId="{CD50FB27-EC74-46DF-AA82-B3ED3AB2D3A8}" srcOrd="1" destOrd="0" presId="urn:microsoft.com/office/officeart/2008/layout/HalfCircleOrganizationChart"/>
    <dgm:cxn modelId="{A4828471-D390-4A7E-A82C-D83340329A5B}" type="presParOf" srcId="{500E885A-934A-4F2A-8351-2D8B1D5A8A5C}" destId="{16490DD2-D219-4B2F-89CD-3AF600DA9BD3}" srcOrd="2" destOrd="0" presId="urn:microsoft.com/office/officeart/2008/layout/HalfCircleOrganizationChart"/>
    <dgm:cxn modelId="{46AC8B23-25DD-48FB-9297-584290A7A5A4}" type="presParOf" srcId="{77B2A32C-1E4E-40BB-94AC-7F095F186D83}" destId="{F54CFEFF-C4B4-422C-B328-DC596CD8FB04}" srcOrd="2" destOrd="0" presId="urn:microsoft.com/office/officeart/2008/layout/HalfCircleOrganizationChart"/>
    <dgm:cxn modelId="{5908940B-0D0A-4965-91FD-E0892B19B851}" type="presParOf" srcId="{AC7044E5-2054-476F-9070-CA747144F1B5}" destId="{88256B1E-6448-4A7F-90E9-D007C4322F27}" srcOrd="2" destOrd="0" presId="urn:microsoft.com/office/officeart/2008/layout/HalfCircleOrganizationChart"/>
    <dgm:cxn modelId="{B07DB0F3-8F75-433F-875F-A70C1D63683C}" type="presParOf" srcId="{AC7044E5-2054-476F-9070-CA747144F1B5}" destId="{0B9EA232-9FFB-4E28-8DB6-558B478D60AF}" srcOrd="3" destOrd="0" presId="urn:microsoft.com/office/officeart/2008/layout/HalfCircleOrganizationChart"/>
    <dgm:cxn modelId="{DC525170-9928-4805-B239-15005A0B172A}" type="presParOf" srcId="{0B9EA232-9FFB-4E28-8DB6-558B478D60AF}" destId="{93068ACF-8CC8-44E4-B05F-7FB8E46BE905}" srcOrd="0" destOrd="0" presId="urn:microsoft.com/office/officeart/2008/layout/HalfCircleOrganizationChart"/>
    <dgm:cxn modelId="{442ACA90-E52F-4E7B-82BB-64C85BE23E4F}" type="presParOf" srcId="{93068ACF-8CC8-44E4-B05F-7FB8E46BE905}" destId="{0100591A-B846-42EF-ADF3-8066B82D841D}" srcOrd="0" destOrd="0" presId="urn:microsoft.com/office/officeart/2008/layout/HalfCircleOrganizationChart"/>
    <dgm:cxn modelId="{A1529E6F-BF30-43E6-B16E-5F19DA3E0CF5}" type="presParOf" srcId="{93068ACF-8CC8-44E4-B05F-7FB8E46BE905}" destId="{38C35A0E-DA3D-4810-BD5D-93AE77CDF5EC}" srcOrd="1" destOrd="0" presId="urn:microsoft.com/office/officeart/2008/layout/HalfCircleOrganizationChart"/>
    <dgm:cxn modelId="{F6EC0FE4-26D5-4DB8-8F0B-5224BC0282AB}" type="presParOf" srcId="{93068ACF-8CC8-44E4-B05F-7FB8E46BE905}" destId="{3EC4C3D1-F77A-4DC3-8FA0-A9A9A0BDA68A}" srcOrd="2" destOrd="0" presId="urn:microsoft.com/office/officeart/2008/layout/HalfCircleOrganizationChart"/>
    <dgm:cxn modelId="{58563E5B-5040-4CF3-A692-A03A98659291}" type="presParOf" srcId="{93068ACF-8CC8-44E4-B05F-7FB8E46BE905}" destId="{85A6E8DA-E47A-4A55-B2D1-27F2585CE9B4}" srcOrd="3" destOrd="0" presId="urn:microsoft.com/office/officeart/2008/layout/HalfCircleOrganizationChart"/>
    <dgm:cxn modelId="{35B425AE-AC89-4F67-B950-6BC931275036}" type="presParOf" srcId="{0B9EA232-9FFB-4E28-8DB6-558B478D60AF}" destId="{0573ED1A-5602-4428-B781-5D6104101108}" srcOrd="1" destOrd="0" presId="urn:microsoft.com/office/officeart/2008/layout/HalfCircleOrganizationChart"/>
    <dgm:cxn modelId="{8D62DB54-7C82-4FDD-8F81-CE6E0FD0DF11}" type="presParOf" srcId="{0573ED1A-5602-4428-B781-5D6104101108}" destId="{619A072C-336E-4B04-9F67-2E573AC226A4}" srcOrd="0" destOrd="0" presId="urn:microsoft.com/office/officeart/2008/layout/HalfCircleOrganizationChart"/>
    <dgm:cxn modelId="{CD71590F-CDF5-4D02-9561-032634F57211}" type="presParOf" srcId="{0573ED1A-5602-4428-B781-5D6104101108}" destId="{BF73ABB2-EAB9-4703-828C-D479E4498E0F}" srcOrd="1" destOrd="0" presId="urn:microsoft.com/office/officeart/2008/layout/HalfCircleOrganizationChart"/>
    <dgm:cxn modelId="{72C14826-EF01-42CE-B281-984645C06817}" type="presParOf" srcId="{BF73ABB2-EAB9-4703-828C-D479E4498E0F}" destId="{3FB691FE-78E1-4AB9-8F97-D36BDE846B14}" srcOrd="0" destOrd="0" presId="urn:microsoft.com/office/officeart/2008/layout/HalfCircleOrganizationChart"/>
    <dgm:cxn modelId="{702FDA0E-98E9-45C8-95FB-9ACB97311F49}" type="presParOf" srcId="{3FB691FE-78E1-4AB9-8F97-D36BDE846B14}" destId="{A1411C3F-B9B2-4DBB-9B81-81270DE00046}" srcOrd="0" destOrd="0" presId="urn:microsoft.com/office/officeart/2008/layout/HalfCircleOrganizationChart"/>
    <dgm:cxn modelId="{E18FFB30-3DD8-4705-97A8-1DBCD82DC941}" type="presParOf" srcId="{3FB691FE-78E1-4AB9-8F97-D36BDE846B14}" destId="{D97E3B3B-A3CB-42F1-81BF-F8AE7E148CCD}" srcOrd="1" destOrd="0" presId="urn:microsoft.com/office/officeart/2008/layout/HalfCircleOrganizationChart"/>
    <dgm:cxn modelId="{61DF78DD-30D6-41AA-98FD-E2A6557D9811}" type="presParOf" srcId="{3FB691FE-78E1-4AB9-8F97-D36BDE846B14}" destId="{A1FBD533-19AC-406B-B7CF-F3B52D708A29}" srcOrd="2" destOrd="0" presId="urn:microsoft.com/office/officeart/2008/layout/HalfCircleOrganizationChart"/>
    <dgm:cxn modelId="{66CE246E-CBFD-4AC3-AFF5-041FFE8EC666}" type="presParOf" srcId="{3FB691FE-78E1-4AB9-8F97-D36BDE846B14}" destId="{75A8BF76-5AA4-4349-836E-AC3C4BE92F33}" srcOrd="3" destOrd="0" presId="urn:microsoft.com/office/officeart/2008/layout/HalfCircleOrganizationChart"/>
    <dgm:cxn modelId="{E69170A5-0B0E-4B52-B301-997A3F64DF9B}" type="presParOf" srcId="{BF73ABB2-EAB9-4703-828C-D479E4498E0F}" destId="{A1536DB5-C3EA-40D7-B767-52DA05FFE248}" srcOrd="1" destOrd="0" presId="urn:microsoft.com/office/officeart/2008/layout/HalfCircleOrganizationChart"/>
    <dgm:cxn modelId="{BDA2E2DE-6FAC-40B3-813A-AECE04BD1397}" type="presParOf" srcId="{BF73ABB2-EAB9-4703-828C-D479E4498E0F}" destId="{EE4AABBD-00B5-426E-B7ED-FB5758EFB97F}" srcOrd="2" destOrd="0" presId="urn:microsoft.com/office/officeart/2008/layout/HalfCircleOrganizationChart"/>
    <dgm:cxn modelId="{8C7D1EE4-B8E9-4B27-9704-1E86FE8A0381}" type="presParOf" srcId="{0573ED1A-5602-4428-B781-5D6104101108}" destId="{635B183E-37F0-4893-B751-A26E36D481A9}" srcOrd="2" destOrd="0" presId="urn:microsoft.com/office/officeart/2008/layout/HalfCircleOrganizationChart"/>
    <dgm:cxn modelId="{05DFF1AF-7F71-4CCC-8089-BE584FAD50DA}" type="presParOf" srcId="{0573ED1A-5602-4428-B781-5D6104101108}" destId="{AEBD018D-2C6D-4E15-BDED-E70CA091AF41}" srcOrd="3" destOrd="0" presId="urn:microsoft.com/office/officeart/2008/layout/HalfCircleOrganizationChart"/>
    <dgm:cxn modelId="{1FA63CCE-BF4B-4763-A47A-8E17AA71454C}" type="presParOf" srcId="{AEBD018D-2C6D-4E15-BDED-E70CA091AF41}" destId="{213E0EB3-DBD8-44FD-B47D-66E78F6164F6}" srcOrd="0" destOrd="0" presId="urn:microsoft.com/office/officeart/2008/layout/HalfCircleOrganizationChart"/>
    <dgm:cxn modelId="{FC5F8E53-D4FB-4802-AE21-61C1FF8F13C0}" type="presParOf" srcId="{213E0EB3-DBD8-44FD-B47D-66E78F6164F6}" destId="{88572367-5D24-4393-9BA7-CD55EC58ECFC}" srcOrd="0" destOrd="0" presId="urn:microsoft.com/office/officeart/2008/layout/HalfCircleOrganizationChart"/>
    <dgm:cxn modelId="{824CAEC4-63C6-4DE1-9CCC-0F694A8EE515}" type="presParOf" srcId="{213E0EB3-DBD8-44FD-B47D-66E78F6164F6}" destId="{D5DBFD19-E3AC-4024-B64F-667A27D5F66C}" srcOrd="1" destOrd="0" presId="urn:microsoft.com/office/officeart/2008/layout/HalfCircleOrganizationChart"/>
    <dgm:cxn modelId="{8A75A2EF-0AA3-41C0-B2CE-EC57749D7F9A}" type="presParOf" srcId="{213E0EB3-DBD8-44FD-B47D-66E78F6164F6}" destId="{EF9954AB-B9B0-4E19-BA6C-39BB9A333337}" srcOrd="2" destOrd="0" presId="urn:microsoft.com/office/officeart/2008/layout/HalfCircleOrganizationChart"/>
    <dgm:cxn modelId="{96EB8395-450D-446A-B5A6-DC52936E91AF}" type="presParOf" srcId="{213E0EB3-DBD8-44FD-B47D-66E78F6164F6}" destId="{B3378695-0C31-446A-87D2-4B7C1C202FED}" srcOrd="3" destOrd="0" presId="urn:microsoft.com/office/officeart/2008/layout/HalfCircleOrganizationChart"/>
    <dgm:cxn modelId="{348D3776-C015-47BF-B672-0406A684548E}" type="presParOf" srcId="{AEBD018D-2C6D-4E15-BDED-E70CA091AF41}" destId="{3ED443A9-3F3D-4F1E-B46A-12D991D7805F}" srcOrd="1" destOrd="0" presId="urn:microsoft.com/office/officeart/2008/layout/HalfCircleOrganizationChart"/>
    <dgm:cxn modelId="{D2341A1B-F748-4F95-9CCE-1BF34D27BA52}" type="presParOf" srcId="{AEBD018D-2C6D-4E15-BDED-E70CA091AF41}" destId="{98AF295E-4290-4A7B-A047-63CD5FFFDA51}" srcOrd="2" destOrd="0" presId="urn:microsoft.com/office/officeart/2008/layout/HalfCircleOrganizationChart"/>
    <dgm:cxn modelId="{9F148109-30B8-4BE4-88D8-D9E0012E1443}" type="presParOf" srcId="{0573ED1A-5602-4428-B781-5D6104101108}" destId="{9E4B59FA-6DA9-4DA2-8BE4-A126D355EC2C}" srcOrd="4" destOrd="0" presId="urn:microsoft.com/office/officeart/2008/layout/HalfCircleOrganizationChart"/>
    <dgm:cxn modelId="{849D596C-7159-41B3-99E4-454D9E1E7B9A}" type="presParOf" srcId="{0573ED1A-5602-4428-B781-5D6104101108}" destId="{FE9B9041-45D4-477A-BC19-5178DADA68E5}" srcOrd="5" destOrd="0" presId="urn:microsoft.com/office/officeart/2008/layout/HalfCircleOrganizationChart"/>
    <dgm:cxn modelId="{96F92DE0-379D-4233-A85A-87B3BC0FA8E9}" type="presParOf" srcId="{FE9B9041-45D4-477A-BC19-5178DADA68E5}" destId="{C8EEE634-EC99-40D4-9447-D24322A3A02B}" srcOrd="0" destOrd="0" presId="urn:microsoft.com/office/officeart/2008/layout/HalfCircleOrganizationChart"/>
    <dgm:cxn modelId="{8F33A959-41F2-4C78-9F03-DF7EAA7A4BE4}" type="presParOf" srcId="{C8EEE634-EC99-40D4-9447-D24322A3A02B}" destId="{F299222C-28F6-47FD-9EAE-6B852006F114}" srcOrd="0" destOrd="0" presId="urn:microsoft.com/office/officeart/2008/layout/HalfCircleOrganizationChart"/>
    <dgm:cxn modelId="{A0256971-E31B-4649-8817-F66FDB8B458A}" type="presParOf" srcId="{C8EEE634-EC99-40D4-9447-D24322A3A02B}" destId="{5BF8DA90-CEBF-4715-8506-88252D800188}" srcOrd="1" destOrd="0" presId="urn:microsoft.com/office/officeart/2008/layout/HalfCircleOrganizationChart"/>
    <dgm:cxn modelId="{C7CCF5B3-4F81-4FD5-B7DC-F11B7FC03517}" type="presParOf" srcId="{C8EEE634-EC99-40D4-9447-D24322A3A02B}" destId="{739327E4-4218-4B1C-BC07-D7B40AD6488E}" srcOrd="2" destOrd="0" presId="urn:microsoft.com/office/officeart/2008/layout/HalfCircleOrganizationChart"/>
    <dgm:cxn modelId="{E1B2D99E-01C8-46E9-9841-6BCE30597604}" type="presParOf" srcId="{C8EEE634-EC99-40D4-9447-D24322A3A02B}" destId="{410B1323-5F8C-4737-AB81-064F89A5056E}" srcOrd="3" destOrd="0" presId="urn:microsoft.com/office/officeart/2008/layout/HalfCircleOrganizationChart"/>
    <dgm:cxn modelId="{868222C1-FEAB-4F30-A309-F700A182B819}" type="presParOf" srcId="{FE9B9041-45D4-477A-BC19-5178DADA68E5}" destId="{77AE9968-216E-4273-90B1-98CB42475F18}" srcOrd="1" destOrd="0" presId="urn:microsoft.com/office/officeart/2008/layout/HalfCircleOrganizationChart"/>
    <dgm:cxn modelId="{15BDE001-DB00-4127-9E4C-C52030BEE698}" type="presParOf" srcId="{FE9B9041-45D4-477A-BC19-5178DADA68E5}" destId="{7784DA1E-5254-497B-A207-25613EB81252}" srcOrd="2" destOrd="0" presId="urn:microsoft.com/office/officeart/2008/layout/HalfCircleOrganizationChart"/>
    <dgm:cxn modelId="{2220F82F-A504-404E-80EB-F88F706CE9DB}" type="presParOf" srcId="{0B9EA232-9FFB-4E28-8DB6-558B478D60AF}" destId="{E16D4A7E-2364-4E19-B96E-6BEA0F9D6AC8}" srcOrd="2" destOrd="0" presId="urn:microsoft.com/office/officeart/2008/layout/HalfCircleOrganizationChart"/>
    <dgm:cxn modelId="{D4E2CC59-5ED6-4062-870F-244AD3762566}" type="presParOf" srcId="{B7C20904-E553-432D-8951-A0A1383E9F7A}" destId="{9D457688-A2EC-4313-BBF7-7C1861E208FE}" srcOrd="2" destOrd="0" presId="urn:microsoft.com/office/officeart/2008/layout/HalfCircleOrganizationChart"/>
    <dgm:cxn modelId="{3C9BFC58-BEB3-4E3F-AE08-105CD513AA7C}" type="presParOf" srcId="{B0A7BDE1-BB28-4380-854E-32322349A56F}" destId="{BD6E60AE-4655-4B30-8439-7655F7D12F2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B59FA-6DA9-4DA2-8BE4-A126D355EC2C}">
      <dsp:nvSpPr>
        <dsp:cNvPr id="0" name=""/>
        <dsp:cNvSpPr/>
      </dsp:nvSpPr>
      <dsp:spPr>
        <a:xfrm>
          <a:off x="7242777" y="2419465"/>
          <a:ext cx="579401" cy="2166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458"/>
              </a:lnTo>
              <a:lnTo>
                <a:pt x="579401" y="2166458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B183E-37F0-4893-B751-A26E36D481A9}">
      <dsp:nvSpPr>
        <dsp:cNvPr id="0" name=""/>
        <dsp:cNvSpPr/>
      </dsp:nvSpPr>
      <dsp:spPr>
        <a:xfrm>
          <a:off x="7242777" y="2419465"/>
          <a:ext cx="579401" cy="127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164"/>
              </a:lnTo>
              <a:lnTo>
                <a:pt x="579401" y="1272164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A072C-336E-4B04-9F67-2E573AC226A4}">
      <dsp:nvSpPr>
        <dsp:cNvPr id="0" name=""/>
        <dsp:cNvSpPr/>
      </dsp:nvSpPr>
      <dsp:spPr>
        <a:xfrm>
          <a:off x="7242777" y="2419465"/>
          <a:ext cx="579401" cy="3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70"/>
              </a:lnTo>
              <a:lnTo>
                <a:pt x="579401" y="377870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56B1E-6448-4A7F-90E9-D007C4322F27}">
      <dsp:nvSpPr>
        <dsp:cNvPr id="0" name=""/>
        <dsp:cNvSpPr/>
      </dsp:nvSpPr>
      <dsp:spPr>
        <a:xfrm>
          <a:off x="6480738" y="1525171"/>
          <a:ext cx="762039" cy="26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54"/>
              </a:lnTo>
              <a:lnTo>
                <a:pt x="762039" y="132254"/>
              </a:lnTo>
              <a:lnTo>
                <a:pt x="762039" y="264509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E25DD-259D-4A93-B48B-1447E92B275F}">
      <dsp:nvSpPr>
        <dsp:cNvPr id="0" name=""/>
        <dsp:cNvSpPr/>
      </dsp:nvSpPr>
      <dsp:spPr>
        <a:xfrm>
          <a:off x="5718699" y="2419465"/>
          <a:ext cx="579401" cy="2166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458"/>
              </a:lnTo>
              <a:lnTo>
                <a:pt x="579401" y="2166458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35492-0E8F-4CBB-9381-80F7F714EAB5}">
      <dsp:nvSpPr>
        <dsp:cNvPr id="0" name=""/>
        <dsp:cNvSpPr/>
      </dsp:nvSpPr>
      <dsp:spPr>
        <a:xfrm>
          <a:off x="5718699" y="2419465"/>
          <a:ext cx="579401" cy="127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164"/>
              </a:lnTo>
              <a:lnTo>
                <a:pt x="579401" y="1272164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BA8DF-37C1-4179-938B-CD433A8FBD86}">
      <dsp:nvSpPr>
        <dsp:cNvPr id="0" name=""/>
        <dsp:cNvSpPr/>
      </dsp:nvSpPr>
      <dsp:spPr>
        <a:xfrm>
          <a:off x="5718699" y="2419465"/>
          <a:ext cx="579401" cy="3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70"/>
              </a:lnTo>
              <a:lnTo>
                <a:pt x="579401" y="377870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4B166-5888-48B7-81BD-7229F81FF1F4}">
      <dsp:nvSpPr>
        <dsp:cNvPr id="0" name=""/>
        <dsp:cNvSpPr/>
      </dsp:nvSpPr>
      <dsp:spPr>
        <a:xfrm>
          <a:off x="5718699" y="1525171"/>
          <a:ext cx="762039" cy="264509"/>
        </a:xfrm>
        <a:custGeom>
          <a:avLst/>
          <a:gdLst/>
          <a:ahLst/>
          <a:cxnLst/>
          <a:rect l="0" t="0" r="0" b="0"/>
          <a:pathLst>
            <a:path>
              <a:moveTo>
                <a:pt x="762039" y="0"/>
              </a:moveTo>
              <a:lnTo>
                <a:pt x="762039" y="132254"/>
              </a:lnTo>
              <a:lnTo>
                <a:pt x="0" y="132254"/>
              </a:lnTo>
              <a:lnTo>
                <a:pt x="0" y="264509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38901-FD5F-44CE-BFD0-00544F87C039}">
      <dsp:nvSpPr>
        <dsp:cNvPr id="0" name=""/>
        <dsp:cNvSpPr/>
      </dsp:nvSpPr>
      <dsp:spPr>
        <a:xfrm>
          <a:off x="4539167" y="630877"/>
          <a:ext cx="1941571" cy="26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54"/>
              </a:lnTo>
              <a:lnTo>
                <a:pt x="1941571" y="132254"/>
              </a:lnTo>
              <a:lnTo>
                <a:pt x="1941571" y="264509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68837-9044-4D3F-98B5-BD62EC780D9A}">
      <dsp:nvSpPr>
        <dsp:cNvPr id="0" name=""/>
        <dsp:cNvSpPr/>
      </dsp:nvSpPr>
      <dsp:spPr>
        <a:xfrm>
          <a:off x="4194621" y="2419465"/>
          <a:ext cx="579401" cy="127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164"/>
              </a:lnTo>
              <a:lnTo>
                <a:pt x="579401" y="1272164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3B4A1-138C-4378-BA70-00B84A6E89BC}">
      <dsp:nvSpPr>
        <dsp:cNvPr id="0" name=""/>
        <dsp:cNvSpPr/>
      </dsp:nvSpPr>
      <dsp:spPr>
        <a:xfrm>
          <a:off x="4194621" y="2419465"/>
          <a:ext cx="579401" cy="3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70"/>
              </a:lnTo>
              <a:lnTo>
                <a:pt x="579401" y="377870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4101A-9BD3-4B4B-B38A-A8FE23AB1D27}">
      <dsp:nvSpPr>
        <dsp:cNvPr id="0" name=""/>
        <dsp:cNvSpPr/>
      </dsp:nvSpPr>
      <dsp:spPr>
        <a:xfrm>
          <a:off x="2495054" y="1525171"/>
          <a:ext cx="1699567" cy="26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54"/>
              </a:lnTo>
              <a:lnTo>
                <a:pt x="1699567" y="132254"/>
              </a:lnTo>
              <a:lnTo>
                <a:pt x="1699567" y="264509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5E7D6-185E-4FE7-9101-2067A3E28FD6}">
      <dsp:nvSpPr>
        <dsp:cNvPr id="0" name=""/>
        <dsp:cNvSpPr/>
      </dsp:nvSpPr>
      <dsp:spPr>
        <a:xfrm>
          <a:off x="2319564" y="2419465"/>
          <a:ext cx="579401" cy="127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164"/>
              </a:lnTo>
              <a:lnTo>
                <a:pt x="579401" y="1272164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C97BF-10DE-4298-B995-DA310C7B8AE6}">
      <dsp:nvSpPr>
        <dsp:cNvPr id="0" name=""/>
        <dsp:cNvSpPr/>
      </dsp:nvSpPr>
      <dsp:spPr>
        <a:xfrm>
          <a:off x="2319564" y="2419465"/>
          <a:ext cx="688205" cy="3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70"/>
              </a:lnTo>
              <a:lnTo>
                <a:pt x="688205" y="377870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0CA41-1846-4205-BB66-C66FB87A821C}">
      <dsp:nvSpPr>
        <dsp:cNvPr id="0" name=""/>
        <dsp:cNvSpPr/>
      </dsp:nvSpPr>
      <dsp:spPr>
        <a:xfrm>
          <a:off x="2319564" y="1525171"/>
          <a:ext cx="175489" cy="264509"/>
        </a:xfrm>
        <a:custGeom>
          <a:avLst/>
          <a:gdLst/>
          <a:ahLst/>
          <a:cxnLst/>
          <a:rect l="0" t="0" r="0" b="0"/>
          <a:pathLst>
            <a:path>
              <a:moveTo>
                <a:pt x="175489" y="0"/>
              </a:moveTo>
              <a:lnTo>
                <a:pt x="175489" y="132254"/>
              </a:lnTo>
              <a:lnTo>
                <a:pt x="0" y="132254"/>
              </a:lnTo>
              <a:lnTo>
                <a:pt x="0" y="264509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4DD00-C061-4A5A-BA1F-862A7E4B6B74}">
      <dsp:nvSpPr>
        <dsp:cNvPr id="0" name=""/>
        <dsp:cNvSpPr/>
      </dsp:nvSpPr>
      <dsp:spPr>
        <a:xfrm>
          <a:off x="795486" y="2419465"/>
          <a:ext cx="579401" cy="2166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458"/>
              </a:lnTo>
              <a:lnTo>
                <a:pt x="579401" y="2166458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8BDAB-2792-425D-B752-F57BAC3FF64D}">
      <dsp:nvSpPr>
        <dsp:cNvPr id="0" name=""/>
        <dsp:cNvSpPr/>
      </dsp:nvSpPr>
      <dsp:spPr>
        <a:xfrm>
          <a:off x="795486" y="2419465"/>
          <a:ext cx="579401" cy="1272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164"/>
              </a:lnTo>
              <a:lnTo>
                <a:pt x="579401" y="1272164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3A6DB-7AF1-4444-8658-EC11DFB33AB1}">
      <dsp:nvSpPr>
        <dsp:cNvPr id="0" name=""/>
        <dsp:cNvSpPr/>
      </dsp:nvSpPr>
      <dsp:spPr>
        <a:xfrm>
          <a:off x="795486" y="2419465"/>
          <a:ext cx="579401" cy="3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70"/>
              </a:lnTo>
              <a:lnTo>
                <a:pt x="579401" y="377870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37264-8241-49A9-887E-2ED3BEF98DF7}">
      <dsp:nvSpPr>
        <dsp:cNvPr id="0" name=""/>
        <dsp:cNvSpPr/>
      </dsp:nvSpPr>
      <dsp:spPr>
        <a:xfrm>
          <a:off x="795486" y="1525171"/>
          <a:ext cx="1699567" cy="264509"/>
        </a:xfrm>
        <a:custGeom>
          <a:avLst/>
          <a:gdLst/>
          <a:ahLst/>
          <a:cxnLst/>
          <a:rect l="0" t="0" r="0" b="0"/>
          <a:pathLst>
            <a:path>
              <a:moveTo>
                <a:pt x="1699567" y="0"/>
              </a:moveTo>
              <a:lnTo>
                <a:pt x="1699567" y="132254"/>
              </a:lnTo>
              <a:lnTo>
                <a:pt x="0" y="132254"/>
              </a:lnTo>
              <a:lnTo>
                <a:pt x="0" y="264509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30DD9-0014-4655-A831-AB8231A44192}">
      <dsp:nvSpPr>
        <dsp:cNvPr id="0" name=""/>
        <dsp:cNvSpPr/>
      </dsp:nvSpPr>
      <dsp:spPr>
        <a:xfrm>
          <a:off x="2495054" y="630877"/>
          <a:ext cx="2044113" cy="264509"/>
        </a:xfrm>
        <a:custGeom>
          <a:avLst/>
          <a:gdLst/>
          <a:ahLst/>
          <a:cxnLst/>
          <a:rect l="0" t="0" r="0" b="0"/>
          <a:pathLst>
            <a:path>
              <a:moveTo>
                <a:pt x="2044113" y="0"/>
              </a:moveTo>
              <a:lnTo>
                <a:pt x="2044113" y="132254"/>
              </a:lnTo>
              <a:lnTo>
                <a:pt x="0" y="132254"/>
              </a:lnTo>
              <a:lnTo>
                <a:pt x="0" y="264509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0DD0-9EF1-45A4-9B3D-4D8843DB63FE}">
      <dsp:nvSpPr>
        <dsp:cNvPr id="0" name=""/>
        <dsp:cNvSpPr/>
      </dsp:nvSpPr>
      <dsp:spPr>
        <a:xfrm>
          <a:off x="4224274" y="1093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488E6-DD9F-4369-94F2-74E58B7801AD}">
      <dsp:nvSpPr>
        <dsp:cNvPr id="0" name=""/>
        <dsp:cNvSpPr/>
      </dsp:nvSpPr>
      <dsp:spPr>
        <a:xfrm>
          <a:off x="4224274" y="1093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99E5B-8002-46D0-9FA5-A00FE80E5840}">
      <dsp:nvSpPr>
        <dsp:cNvPr id="0" name=""/>
        <dsp:cNvSpPr/>
      </dsp:nvSpPr>
      <dsp:spPr>
        <a:xfrm>
          <a:off x="3909382" y="114454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Befektetések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3909382" y="114454"/>
        <a:ext cx="1259568" cy="403061"/>
      </dsp:txXfrm>
    </dsp:sp>
    <dsp:sp modelId="{03EEC77B-F0B2-43BB-861D-7E8D96042443}">
      <dsp:nvSpPr>
        <dsp:cNvPr id="0" name=""/>
        <dsp:cNvSpPr/>
      </dsp:nvSpPr>
      <dsp:spPr>
        <a:xfrm>
          <a:off x="2180161" y="895387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87752-4B41-4F03-BDE1-A200C925F4D4}">
      <dsp:nvSpPr>
        <dsp:cNvPr id="0" name=""/>
        <dsp:cNvSpPr/>
      </dsp:nvSpPr>
      <dsp:spPr>
        <a:xfrm>
          <a:off x="2180161" y="895387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9F6E0-F06D-4092-ABB3-B5831B6592AB}">
      <dsp:nvSpPr>
        <dsp:cNvPr id="0" name=""/>
        <dsp:cNvSpPr/>
      </dsp:nvSpPr>
      <dsp:spPr>
        <a:xfrm>
          <a:off x="1865269" y="1008748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Pénzügyi befektetések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1865269" y="1008748"/>
        <a:ext cx="1259568" cy="403061"/>
      </dsp:txXfrm>
    </dsp:sp>
    <dsp:sp modelId="{AB03F60A-9BE8-4063-823C-472268E46594}">
      <dsp:nvSpPr>
        <dsp:cNvPr id="0" name=""/>
        <dsp:cNvSpPr/>
      </dsp:nvSpPr>
      <dsp:spPr>
        <a:xfrm>
          <a:off x="480594" y="1789680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E3375-E479-4AAE-A887-F3617C9FAF61}">
      <dsp:nvSpPr>
        <dsp:cNvPr id="0" name=""/>
        <dsp:cNvSpPr/>
      </dsp:nvSpPr>
      <dsp:spPr>
        <a:xfrm>
          <a:off x="480594" y="1789680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4044-4F44-4D0C-A374-A13C92ECC6D5}">
      <dsp:nvSpPr>
        <dsp:cNvPr id="0" name=""/>
        <dsp:cNvSpPr/>
      </dsp:nvSpPr>
      <dsp:spPr>
        <a:xfrm>
          <a:off x="165702" y="1903042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Értékpapírok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165702" y="1903042"/>
        <a:ext cx="1259568" cy="403061"/>
      </dsp:txXfrm>
    </dsp:sp>
    <dsp:sp modelId="{97222DD9-4165-4E38-953A-F3D042DBAAD8}">
      <dsp:nvSpPr>
        <dsp:cNvPr id="0" name=""/>
        <dsp:cNvSpPr/>
      </dsp:nvSpPr>
      <dsp:spPr>
        <a:xfrm>
          <a:off x="1299314" y="2683974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257C8-A599-4AB2-B540-BAF731C44640}">
      <dsp:nvSpPr>
        <dsp:cNvPr id="0" name=""/>
        <dsp:cNvSpPr/>
      </dsp:nvSpPr>
      <dsp:spPr>
        <a:xfrm>
          <a:off x="1299314" y="2683974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669AD-E5C6-4EF6-9367-CE698A6BD7AC}">
      <dsp:nvSpPr>
        <dsp:cNvPr id="0" name=""/>
        <dsp:cNvSpPr/>
      </dsp:nvSpPr>
      <dsp:spPr>
        <a:xfrm>
          <a:off x="984421" y="2797335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Állampapír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984421" y="2797335"/>
        <a:ext cx="1259568" cy="403061"/>
      </dsp:txXfrm>
    </dsp:sp>
    <dsp:sp modelId="{28F0BDD8-66C1-4676-9A6A-6CDB8D48DD49}">
      <dsp:nvSpPr>
        <dsp:cNvPr id="0" name=""/>
        <dsp:cNvSpPr/>
      </dsp:nvSpPr>
      <dsp:spPr>
        <a:xfrm>
          <a:off x="1299314" y="3578268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AA1E6-E1CD-4265-86D3-75674FBD0C42}">
      <dsp:nvSpPr>
        <dsp:cNvPr id="0" name=""/>
        <dsp:cNvSpPr/>
      </dsp:nvSpPr>
      <dsp:spPr>
        <a:xfrm>
          <a:off x="1299314" y="3578268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35280-ED40-4B2B-9C34-28BF91E4F69B}">
      <dsp:nvSpPr>
        <dsp:cNvPr id="0" name=""/>
        <dsp:cNvSpPr/>
      </dsp:nvSpPr>
      <dsp:spPr>
        <a:xfrm>
          <a:off x="984421" y="3691629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rgbClr val="152243"/>
              </a:solidFill>
              <a:latin typeface="Calibri"/>
              <a:ea typeface="+mn-ea"/>
              <a:cs typeface="+mn-cs"/>
            </a:rPr>
            <a:t>Részvény</a:t>
          </a:r>
        </a:p>
      </dsp:txBody>
      <dsp:txXfrm>
        <a:off x="984421" y="3691629"/>
        <a:ext cx="1259568" cy="403061"/>
      </dsp:txXfrm>
    </dsp:sp>
    <dsp:sp modelId="{8ED45B8A-5370-4BA4-A17C-6C6E2C2C3964}">
      <dsp:nvSpPr>
        <dsp:cNvPr id="0" name=""/>
        <dsp:cNvSpPr/>
      </dsp:nvSpPr>
      <dsp:spPr>
        <a:xfrm>
          <a:off x="1299314" y="4472562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0B026-EA2F-483B-90B4-EE9A47B54434}">
      <dsp:nvSpPr>
        <dsp:cNvPr id="0" name=""/>
        <dsp:cNvSpPr/>
      </dsp:nvSpPr>
      <dsp:spPr>
        <a:xfrm>
          <a:off x="1299314" y="4472562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A509E-3A9A-45BC-BBE0-6EC7EE9E2E06}">
      <dsp:nvSpPr>
        <dsp:cNvPr id="0" name=""/>
        <dsp:cNvSpPr/>
      </dsp:nvSpPr>
      <dsp:spPr>
        <a:xfrm>
          <a:off x="984421" y="4585923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Befektetési jegy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984421" y="4585923"/>
        <a:ext cx="1259568" cy="403061"/>
      </dsp:txXfrm>
    </dsp:sp>
    <dsp:sp modelId="{F66618BD-1E6E-4772-BB4C-CD87A01AF188}">
      <dsp:nvSpPr>
        <dsp:cNvPr id="0" name=""/>
        <dsp:cNvSpPr/>
      </dsp:nvSpPr>
      <dsp:spPr>
        <a:xfrm>
          <a:off x="2004672" y="1789680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78C6D-CE7F-4F18-A791-FB9DD33487C3}">
      <dsp:nvSpPr>
        <dsp:cNvPr id="0" name=""/>
        <dsp:cNvSpPr/>
      </dsp:nvSpPr>
      <dsp:spPr>
        <a:xfrm>
          <a:off x="2004672" y="1789680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5AF08-3BEA-4888-953A-7B83BC06530E}">
      <dsp:nvSpPr>
        <dsp:cNvPr id="0" name=""/>
        <dsp:cNvSpPr/>
      </dsp:nvSpPr>
      <dsp:spPr>
        <a:xfrm>
          <a:off x="1689780" y="1903042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Biztosítások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1689780" y="1903042"/>
        <a:ext cx="1259568" cy="403061"/>
      </dsp:txXfrm>
    </dsp:sp>
    <dsp:sp modelId="{40E1230A-A04D-42F6-BCCF-D2962719C4A1}">
      <dsp:nvSpPr>
        <dsp:cNvPr id="0" name=""/>
        <dsp:cNvSpPr/>
      </dsp:nvSpPr>
      <dsp:spPr>
        <a:xfrm>
          <a:off x="2911136" y="2683974"/>
          <a:ext cx="805273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8D50-7023-40C4-B8A7-25E81BA9DE0E}">
      <dsp:nvSpPr>
        <dsp:cNvPr id="0" name=""/>
        <dsp:cNvSpPr/>
      </dsp:nvSpPr>
      <dsp:spPr>
        <a:xfrm>
          <a:off x="2911136" y="2683974"/>
          <a:ext cx="805273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33479-AE8C-49A5-8848-C36739C0004B}">
      <dsp:nvSpPr>
        <dsp:cNvPr id="0" name=""/>
        <dsp:cNvSpPr/>
      </dsp:nvSpPr>
      <dsp:spPr>
        <a:xfrm>
          <a:off x="2508500" y="2797335"/>
          <a:ext cx="1610547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>
              <a:solidFill>
                <a:srgbClr val="152243"/>
              </a:solidFill>
              <a:latin typeface="Calibri"/>
              <a:ea typeface="+mn-ea"/>
              <a:cs typeface="+mn-cs"/>
            </a:rPr>
            <a:t>Nyugdíjbiztosítás</a:t>
          </a:r>
        </a:p>
      </dsp:txBody>
      <dsp:txXfrm>
        <a:off x="2508500" y="2797335"/>
        <a:ext cx="1610547" cy="403061"/>
      </dsp:txXfrm>
    </dsp:sp>
    <dsp:sp modelId="{59DD0502-567F-40B4-84F8-A479A5E49661}">
      <dsp:nvSpPr>
        <dsp:cNvPr id="0" name=""/>
        <dsp:cNvSpPr/>
      </dsp:nvSpPr>
      <dsp:spPr>
        <a:xfrm>
          <a:off x="2823392" y="3578268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3CC3A-639B-4327-9FA1-420829D2064E}">
      <dsp:nvSpPr>
        <dsp:cNvPr id="0" name=""/>
        <dsp:cNvSpPr/>
      </dsp:nvSpPr>
      <dsp:spPr>
        <a:xfrm>
          <a:off x="2823392" y="3578268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C1440-BBC2-401F-9DEC-2ADA7FF766FE}">
      <dsp:nvSpPr>
        <dsp:cNvPr id="0" name=""/>
        <dsp:cNvSpPr/>
      </dsp:nvSpPr>
      <dsp:spPr>
        <a:xfrm>
          <a:off x="2508500" y="3691629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Életbiztosítás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2508500" y="3691629"/>
        <a:ext cx="1259568" cy="403061"/>
      </dsp:txXfrm>
    </dsp:sp>
    <dsp:sp modelId="{936B2F8F-5CD9-4927-A4FB-F8F664349D1E}">
      <dsp:nvSpPr>
        <dsp:cNvPr id="0" name=""/>
        <dsp:cNvSpPr/>
      </dsp:nvSpPr>
      <dsp:spPr>
        <a:xfrm>
          <a:off x="3879729" y="1789680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56641-2E17-4665-B62D-A129E6DA507E}">
      <dsp:nvSpPr>
        <dsp:cNvPr id="0" name=""/>
        <dsp:cNvSpPr/>
      </dsp:nvSpPr>
      <dsp:spPr>
        <a:xfrm>
          <a:off x="3879729" y="1789680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0074-E7B5-47A0-9682-C74813126A7D}">
      <dsp:nvSpPr>
        <dsp:cNvPr id="0" name=""/>
        <dsp:cNvSpPr/>
      </dsp:nvSpPr>
      <dsp:spPr>
        <a:xfrm>
          <a:off x="3564837" y="1903042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Betétek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3564837" y="1903042"/>
        <a:ext cx="1259568" cy="403061"/>
      </dsp:txXfrm>
    </dsp:sp>
    <dsp:sp modelId="{F9639EB0-ADDB-4566-A241-6FA133B46E86}">
      <dsp:nvSpPr>
        <dsp:cNvPr id="0" name=""/>
        <dsp:cNvSpPr/>
      </dsp:nvSpPr>
      <dsp:spPr>
        <a:xfrm>
          <a:off x="4698449" y="2683974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B6391-92CA-4631-8294-6ECEC883B796}">
      <dsp:nvSpPr>
        <dsp:cNvPr id="0" name=""/>
        <dsp:cNvSpPr/>
      </dsp:nvSpPr>
      <dsp:spPr>
        <a:xfrm>
          <a:off x="4698449" y="2683974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E1B1B-6259-47FA-A8BA-7AF3C47A80C8}">
      <dsp:nvSpPr>
        <dsp:cNvPr id="0" name=""/>
        <dsp:cNvSpPr/>
      </dsp:nvSpPr>
      <dsp:spPr>
        <a:xfrm>
          <a:off x="4383556" y="2797335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Látra szóló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4383556" y="2797335"/>
        <a:ext cx="1259568" cy="403061"/>
      </dsp:txXfrm>
    </dsp:sp>
    <dsp:sp modelId="{F721A9FC-5FB0-4E94-96BC-09B8DB141DFB}">
      <dsp:nvSpPr>
        <dsp:cNvPr id="0" name=""/>
        <dsp:cNvSpPr/>
      </dsp:nvSpPr>
      <dsp:spPr>
        <a:xfrm>
          <a:off x="4698449" y="3578268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87CF1-D911-4E07-9612-2263F022F683}">
      <dsp:nvSpPr>
        <dsp:cNvPr id="0" name=""/>
        <dsp:cNvSpPr/>
      </dsp:nvSpPr>
      <dsp:spPr>
        <a:xfrm>
          <a:off x="4698449" y="3578268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A60C0-256B-47BA-9B92-3CB9E5E40774}">
      <dsp:nvSpPr>
        <dsp:cNvPr id="0" name=""/>
        <dsp:cNvSpPr/>
      </dsp:nvSpPr>
      <dsp:spPr>
        <a:xfrm>
          <a:off x="4383556" y="3691629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rgbClr val="152243"/>
              </a:solidFill>
              <a:latin typeface="Calibri"/>
              <a:ea typeface="+mn-ea"/>
              <a:cs typeface="+mn-cs"/>
            </a:rPr>
            <a:t>Határidős</a:t>
          </a:r>
          <a:endParaRPr lang="hu-HU" sz="1400" b="1" kern="1200" dirty="0">
            <a:solidFill>
              <a:srgbClr val="152243"/>
            </a:solidFill>
            <a:latin typeface="Calibri"/>
            <a:ea typeface="+mn-ea"/>
            <a:cs typeface="+mn-cs"/>
          </a:endParaRPr>
        </a:p>
      </dsp:txBody>
      <dsp:txXfrm>
        <a:off x="4383556" y="3691629"/>
        <a:ext cx="1259568" cy="403061"/>
      </dsp:txXfrm>
    </dsp:sp>
    <dsp:sp modelId="{0A69914C-4D55-41FA-92C3-C92CCA82801D}">
      <dsp:nvSpPr>
        <dsp:cNvPr id="0" name=""/>
        <dsp:cNvSpPr/>
      </dsp:nvSpPr>
      <dsp:spPr>
        <a:xfrm>
          <a:off x="6114575" y="895387"/>
          <a:ext cx="732325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EDF54-1F0A-4269-A78D-61BA2F10A614}">
      <dsp:nvSpPr>
        <dsp:cNvPr id="0" name=""/>
        <dsp:cNvSpPr/>
      </dsp:nvSpPr>
      <dsp:spPr>
        <a:xfrm>
          <a:off x="6114575" y="895387"/>
          <a:ext cx="732325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45B8AB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E4B-74F1-4AB8-8C07-A619BC5F4461}">
      <dsp:nvSpPr>
        <dsp:cNvPr id="0" name=""/>
        <dsp:cNvSpPr/>
      </dsp:nvSpPr>
      <dsp:spPr>
        <a:xfrm>
          <a:off x="5748412" y="1008748"/>
          <a:ext cx="1464651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>
              <a:solidFill>
                <a:srgbClr val="152243"/>
              </a:solidFill>
            </a:rPr>
            <a:t>Reálbefektetések</a:t>
          </a:r>
        </a:p>
      </dsp:txBody>
      <dsp:txXfrm>
        <a:off x="5748412" y="1008748"/>
        <a:ext cx="1464651" cy="403061"/>
      </dsp:txXfrm>
    </dsp:sp>
    <dsp:sp modelId="{821263FF-6B85-4C6F-B0DF-59F6E763A5DB}">
      <dsp:nvSpPr>
        <dsp:cNvPr id="0" name=""/>
        <dsp:cNvSpPr/>
      </dsp:nvSpPr>
      <dsp:spPr>
        <a:xfrm>
          <a:off x="5403807" y="1789680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D57D4-33E2-41D8-92DB-01EB592C4E5A}">
      <dsp:nvSpPr>
        <dsp:cNvPr id="0" name=""/>
        <dsp:cNvSpPr/>
      </dsp:nvSpPr>
      <dsp:spPr>
        <a:xfrm>
          <a:off x="5403807" y="1789680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4665F-2710-46B6-B87B-8CBF9713E0E6}">
      <dsp:nvSpPr>
        <dsp:cNvPr id="0" name=""/>
        <dsp:cNvSpPr/>
      </dsp:nvSpPr>
      <dsp:spPr>
        <a:xfrm>
          <a:off x="5088915" y="1903042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Ingóságok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5088915" y="1903042"/>
        <a:ext cx="1259568" cy="403061"/>
      </dsp:txXfrm>
    </dsp:sp>
    <dsp:sp modelId="{562B48DB-612F-43BA-941E-D6CD73067C45}">
      <dsp:nvSpPr>
        <dsp:cNvPr id="0" name=""/>
        <dsp:cNvSpPr/>
      </dsp:nvSpPr>
      <dsp:spPr>
        <a:xfrm>
          <a:off x="6222527" y="2683974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F1923-1B04-47E7-AF90-CCC41EF6B1F5}">
      <dsp:nvSpPr>
        <dsp:cNvPr id="0" name=""/>
        <dsp:cNvSpPr/>
      </dsp:nvSpPr>
      <dsp:spPr>
        <a:xfrm>
          <a:off x="6222527" y="2683974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529AD-55B0-4E62-AFF0-59E65F8DFFD4}">
      <dsp:nvSpPr>
        <dsp:cNvPr id="0" name=""/>
        <dsp:cNvSpPr/>
      </dsp:nvSpPr>
      <dsp:spPr>
        <a:xfrm>
          <a:off x="5907634" y="2797335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Műtárgyak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5907634" y="2797335"/>
        <a:ext cx="1259568" cy="403061"/>
      </dsp:txXfrm>
    </dsp:sp>
    <dsp:sp modelId="{7493A60A-015C-4802-AC23-B8BEA841704C}">
      <dsp:nvSpPr>
        <dsp:cNvPr id="0" name=""/>
        <dsp:cNvSpPr/>
      </dsp:nvSpPr>
      <dsp:spPr>
        <a:xfrm>
          <a:off x="6222527" y="3578268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48503-6B34-4A23-9FF8-07B544B09D29}">
      <dsp:nvSpPr>
        <dsp:cNvPr id="0" name=""/>
        <dsp:cNvSpPr/>
      </dsp:nvSpPr>
      <dsp:spPr>
        <a:xfrm>
          <a:off x="6222527" y="3578268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D4707-949F-45A2-9D15-400AA77CA6BD}">
      <dsp:nvSpPr>
        <dsp:cNvPr id="0" name=""/>
        <dsp:cNvSpPr/>
      </dsp:nvSpPr>
      <dsp:spPr>
        <a:xfrm>
          <a:off x="5907634" y="3691629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Ékszerek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5907634" y="3691629"/>
        <a:ext cx="1259568" cy="403061"/>
      </dsp:txXfrm>
    </dsp:sp>
    <dsp:sp modelId="{5A558C22-99B2-44CB-9680-9C6B6455874F}">
      <dsp:nvSpPr>
        <dsp:cNvPr id="0" name=""/>
        <dsp:cNvSpPr/>
      </dsp:nvSpPr>
      <dsp:spPr>
        <a:xfrm>
          <a:off x="6222527" y="4472562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F164F-4D53-4680-9F0C-1CB603A8EC7B}">
      <dsp:nvSpPr>
        <dsp:cNvPr id="0" name=""/>
        <dsp:cNvSpPr/>
      </dsp:nvSpPr>
      <dsp:spPr>
        <a:xfrm>
          <a:off x="6222527" y="4472562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3B22A-7132-40BE-90D1-853687848FC2}">
      <dsp:nvSpPr>
        <dsp:cNvPr id="0" name=""/>
        <dsp:cNvSpPr/>
      </dsp:nvSpPr>
      <dsp:spPr>
        <a:xfrm>
          <a:off x="5907634" y="4585923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Nemesfémek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5907634" y="4585923"/>
        <a:ext cx="1259568" cy="403061"/>
      </dsp:txXfrm>
    </dsp:sp>
    <dsp:sp modelId="{38C35A0E-DA3D-4810-BD5D-93AE77CDF5EC}">
      <dsp:nvSpPr>
        <dsp:cNvPr id="0" name=""/>
        <dsp:cNvSpPr/>
      </dsp:nvSpPr>
      <dsp:spPr>
        <a:xfrm>
          <a:off x="6927885" y="1789680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4C3D1-F77A-4DC3-8FA0-A9A9A0BDA68A}">
      <dsp:nvSpPr>
        <dsp:cNvPr id="0" name=""/>
        <dsp:cNvSpPr/>
      </dsp:nvSpPr>
      <dsp:spPr>
        <a:xfrm>
          <a:off x="6927885" y="1789680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DF2A88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0591A-B846-42EF-ADF3-8066B82D841D}">
      <dsp:nvSpPr>
        <dsp:cNvPr id="0" name=""/>
        <dsp:cNvSpPr/>
      </dsp:nvSpPr>
      <dsp:spPr>
        <a:xfrm>
          <a:off x="6612993" y="1903042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Ingatlanok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6612993" y="1903042"/>
        <a:ext cx="1259568" cy="403061"/>
      </dsp:txXfrm>
    </dsp:sp>
    <dsp:sp modelId="{D97E3B3B-A3CB-42F1-81BF-F8AE7E148CCD}">
      <dsp:nvSpPr>
        <dsp:cNvPr id="0" name=""/>
        <dsp:cNvSpPr/>
      </dsp:nvSpPr>
      <dsp:spPr>
        <a:xfrm>
          <a:off x="7746605" y="2683974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BD533-19AC-406B-B7CF-F3B52D708A29}">
      <dsp:nvSpPr>
        <dsp:cNvPr id="0" name=""/>
        <dsp:cNvSpPr/>
      </dsp:nvSpPr>
      <dsp:spPr>
        <a:xfrm>
          <a:off x="7746605" y="2683974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11C3F-B9B2-4DBB-9B81-81270DE00046}">
      <dsp:nvSpPr>
        <dsp:cNvPr id="0" name=""/>
        <dsp:cNvSpPr/>
      </dsp:nvSpPr>
      <dsp:spPr>
        <a:xfrm>
          <a:off x="7431713" y="2797335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Lakás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7431713" y="2797335"/>
        <a:ext cx="1259568" cy="403061"/>
      </dsp:txXfrm>
    </dsp:sp>
    <dsp:sp modelId="{D5DBFD19-E3AC-4024-B64F-667A27D5F66C}">
      <dsp:nvSpPr>
        <dsp:cNvPr id="0" name=""/>
        <dsp:cNvSpPr/>
      </dsp:nvSpPr>
      <dsp:spPr>
        <a:xfrm>
          <a:off x="7746605" y="3578268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954AB-B9B0-4E19-BA6C-39BB9A333337}">
      <dsp:nvSpPr>
        <dsp:cNvPr id="0" name=""/>
        <dsp:cNvSpPr/>
      </dsp:nvSpPr>
      <dsp:spPr>
        <a:xfrm>
          <a:off x="7746605" y="3578268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72367-5D24-4393-9BA7-CD55EC58ECFC}">
      <dsp:nvSpPr>
        <dsp:cNvPr id="0" name=""/>
        <dsp:cNvSpPr/>
      </dsp:nvSpPr>
      <dsp:spPr>
        <a:xfrm>
          <a:off x="7431713" y="3691629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>
              <a:solidFill>
                <a:srgbClr val="152243"/>
              </a:solidFill>
            </a:rPr>
            <a:t>Telek </a:t>
          </a:r>
          <a:endParaRPr lang="hu-HU" sz="1400" b="1" kern="1200" dirty="0">
            <a:solidFill>
              <a:srgbClr val="152243"/>
            </a:solidFill>
          </a:endParaRPr>
        </a:p>
      </dsp:txBody>
      <dsp:txXfrm>
        <a:off x="7431713" y="3691629"/>
        <a:ext cx="1259568" cy="403061"/>
      </dsp:txXfrm>
    </dsp:sp>
    <dsp:sp modelId="{5BF8DA90-CEBF-4715-8506-88252D800188}">
      <dsp:nvSpPr>
        <dsp:cNvPr id="0" name=""/>
        <dsp:cNvSpPr/>
      </dsp:nvSpPr>
      <dsp:spPr>
        <a:xfrm>
          <a:off x="7746605" y="4472562"/>
          <a:ext cx="629784" cy="62978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327E4-4218-4B1C-BC07-D7B40AD6488E}">
      <dsp:nvSpPr>
        <dsp:cNvPr id="0" name=""/>
        <dsp:cNvSpPr/>
      </dsp:nvSpPr>
      <dsp:spPr>
        <a:xfrm>
          <a:off x="7746605" y="4472562"/>
          <a:ext cx="629784" cy="62978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F07E3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9222C-28F6-47FD-9EAE-6B852006F114}">
      <dsp:nvSpPr>
        <dsp:cNvPr id="0" name=""/>
        <dsp:cNvSpPr/>
      </dsp:nvSpPr>
      <dsp:spPr>
        <a:xfrm>
          <a:off x="7431713" y="4585923"/>
          <a:ext cx="1259568" cy="4030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>
              <a:solidFill>
                <a:srgbClr val="152243"/>
              </a:solidFill>
            </a:rPr>
            <a:t>Föld</a:t>
          </a:r>
        </a:p>
      </dsp:txBody>
      <dsp:txXfrm>
        <a:off x="7431713" y="4585923"/>
        <a:ext cx="1259568" cy="403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="" xmlns:a16="http://schemas.microsoft.com/office/drawing/2014/main" id="{C1958CBE-72D3-45CB-9FB5-E738A9D58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145116EA-4A9F-41D0-B08C-1BB5902C13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813E305A-6E5E-4D97-B522-D5D3F651D79F}" type="datetimeFigureOut">
              <a:rPr lang="hu-HU" smtClean="0"/>
              <a:pPr/>
              <a:t>2018. 12. 04.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6E361CC9-A1F6-4E89-BA16-827E77298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DEB7E93F-F36E-4D98-9C75-C299ABCF9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1589C2B-27BC-4E90-AA96-AD4F477380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3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8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2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lista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Címszöveg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1. szövegtörzsszint</a:t>
            </a:r>
          </a:p>
          <a:p>
            <a:pPr lvl="1">
              <a:defRPr sz="1800"/>
            </a:pPr>
            <a:r>
              <a:rPr sz="2500"/>
              <a:t>2. szövegtörzsszint</a:t>
            </a:r>
          </a:p>
          <a:p>
            <a:pPr lvl="2">
              <a:defRPr sz="1800"/>
            </a:pPr>
            <a:r>
              <a:rPr sz="2500"/>
              <a:t>3. szövegtörzsszint</a:t>
            </a:r>
          </a:p>
          <a:p>
            <a:pPr lvl="3">
              <a:defRPr sz="1800"/>
            </a:pPr>
            <a:r>
              <a:rPr sz="2500"/>
              <a:t>4. szövegtörzsszint</a:t>
            </a:r>
          </a:p>
          <a:p>
            <a:pPr lvl="4">
              <a:defRPr sz="1800"/>
            </a:pPr>
            <a:r>
              <a:rPr sz="2500"/>
              <a:t>5. szövegtörzsszint</a:t>
            </a:r>
          </a:p>
        </p:txBody>
      </p:sp>
    </p:spTree>
    <p:extLst>
      <p:ext uri="{BB962C8B-B14F-4D97-AF65-F5344CB8AC3E}">
        <p14:creationId xmlns:p14="http://schemas.microsoft.com/office/powerpoint/2010/main" val="310685677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4" r="2660"/>
          <a:stretch/>
        </p:blipFill>
        <p:spPr>
          <a:xfrm>
            <a:off x="3765664" y="0"/>
            <a:ext cx="5378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0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936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664390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71207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6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9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9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7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4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3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8FDC-CB17-1E4B-BFF8-CDC7B391F930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883E8-D3F4-C94E-B7B6-E47347919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 flipV="1">
            <a:off x="0" y="0"/>
            <a:ext cx="9144000" cy="1196752"/>
          </a:xfrm>
          <a:prstGeom prst="rect">
            <a:avLst/>
          </a:prstGeom>
          <a:solidFill>
            <a:srgbClr val="008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83968" y="0"/>
            <a:ext cx="4752528" cy="12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9" y="188640"/>
            <a:ext cx="3535773" cy="736273"/>
          </a:xfrm>
          <a:prstGeom prst="rect">
            <a:avLst/>
          </a:prstGeom>
        </p:spPr>
      </p:pic>
      <p:sp>
        <p:nvSpPr>
          <p:cNvPr id="9" name="Téglalap 8"/>
          <p:cNvSpPr/>
          <p:nvPr userDrawn="1"/>
        </p:nvSpPr>
        <p:spPr>
          <a:xfrm flipV="1">
            <a:off x="0" y="6525344"/>
            <a:ext cx="9144000" cy="332656"/>
          </a:xfrm>
          <a:prstGeom prst="rect">
            <a:avLst/>
          </a:prstGeom>
          <a:solidFill>
            <a:srgbClr val="2321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>
            <a:extLst>
              <a:ext uri="{FF2B5EF4-FFF2-40B4-BE49-F238E27FC236}">
                <a16:creationId xmlns="" xmlns:a16="http://schemas.microsoft.com/office/drawing/2014/main" id="{2B390893-927E-443D-B765-F348C8A62F5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309" b="97059" l="8226" r="93573">
                        <a14:foregroundMark x1="21080" y1="29044" x2="21080" y2="29044"/>
                        <a14:foregroundMark x1="21080" y1="17279" x2="21080" y2="17279"/>
                        <a14:foregroundMark x1="19794" y1="11397" x2="19794" y2="11397"/>
                        <a14:foregroundMark x1="16967" y1="7721" x2="16967" y2="7721"/>
                        <a14:foregroundMark x1="16710" y1="5882" x2="16710" y2="5882"/>
                        <a14:foregroundMark x1="22108" y1="6618" x2="22108" y2="6618"/>
                        <a14:foregroundMark x1="26478" y1="6985" x2="26478" y2="6985"/>
                        <a14:foregroundMark x1="29306" y1="4044" x2="29306" y2="4044"/>
                        <a14:foregroundMark x1="17995" y1="48897" x2="17995" y2="48897"/>
                        <a14:foregroundMark x1="18766" y1="48897" x2="18766" y2="48897"/>
                        <a14:foregroundMark x1="18766" y1="48897" x2="18766" y2="48897"/>
                        <a14:foregroundMark x1="18766" y1="48529" x2="18766" y2="48529"/>
                        <a14:foregroundMark x1="18766" y1="48529" x2="18766" y2="48529"/>
                        <a14:foregroundMark x1="35219" y1="50735" x2="35219" y2="50735"/>
                        <a14:foregroundMark x1="78406" y1="28676" x2="78406" y2="28676"/>
                        <a14:foregroundMark x1="94087" y1="27206" x2="94087" y2="27206"/>
                        <a14:foregroundMark x1="93059" y1="23529" x2="93059" y2="23529"/>
                        <a14:foregroundMark x1="42931" y1="46324" x2="42931" y2="46324"/>
                        <a14:foregroundMark x1="51671" y1="5882" x2="51671" y2="5882"/>
                        <a14:foregroundMark x1="54499" y1="5515" x2="54499" y2="5515"/>
                        <a14:foregroundMark x1="55784" y1="5515" x2="55784" y2="5515"/>
                        <a14:foregroundMark x1="28535" y1="4779" x2="28535" y2="4779"/>
                        <a14:foregroundMark x1="77378" y1="5515" x2="77378" y2="5515"/>
                        <a14:foregroundMark x1="80463" y1="4779" x2="80463" y2="4779"/>
                        <a14:foregroundMark x1="93830" y1="16912" x2="93830" y2="16912"/>
                        <a14:foregroundMark x1="94344" y1="15809" x2="94344" y2="15809"/>
                        <a14:foregroundMark x1="93573" y1="14338" x2="93573" y2="14338"/>
                        <a14:foregroundMark x1="94344" y1="13971" x2="94344" y2="13971"/>
                        <a14:foregroundMark x1="94087" y1="13971" x2="94087" y2="13971"/>
                        <a14:foregroundMark x1="93573" y1="13235" x2="93573" y2="13235"/>
                        <a14:foregroundMark x1="93573" y1="13235" x2="93573" y2="13235"/>
                        <a14:foregroundMark x1="93573" y1="12500" x2="93573" y2="12500"/>
                        <a14:foregroundMark x1="84833" y1="52941" x2="84833" y2="52941"/>
                        <a14:foregroundMark x1="66838" y1="50000" x2="66838" y2="50000"/>
                        <a14:foregroundMark x1="8740" y1="27206" x2="8740" y2="27206"/>
                        <a14:foregroundMark x1="20051" y1="75000" x2="20051" y2="75000"/>
                        <a14:foregroundMark x1="30848" y1="79779" x2="30848" y2="79779"/>
                        <a14:foregroundMark x1="34447" y1="64706" x2="34447" y2="64706"/>
                        <a14:foregroundMark x1="35476" y1="92647" x2="35476" y2="92647"/>
                        <a14:foregroundMark x1="41902" y1="80515" x2="41902" y2="80515"/>
                        <a14:foregroundMark x1="52956" y1="87132" x2="52956" y2="87132"/>
                        <a14:foregroundMark x1="58612" y1="71691" x2="58612" y2="71691"/>
                        <a14:foregroundMark x1="77635" y1="70588" x2="77635" y2="70588"/>
                        <a14:foregroundMark x1="76093" y1="97059" x2="76093" y2="97059"/>
                        <a14:foregroundMark x1="17995" y1="48529" x2="17995" y2="48529"/>
                        <a14:foregroundMark x1="17995" y1="48529" x2="17995" y2="48529"/>
                        <a14:foregroundMark x1="18509" y1="48529" x2="20308" y2="48529"/>
                        <a14:foregroundMark x1="16710" y1="47059" x2="19794" y2="51471"/>
                        <a14:foregroundMark x1="35219" y1="51103" x2="37018" y2="52206"/>
                        <a14:foregroundMark x1="40617" y1="45221" x2="43702" y2="50368"/>
                        <a14:foregroundMark x1="52442" y1="30882" x2="44730" y2="19485"/>
                        <a14:foregroundMark x1="44730" y1="19485" x2="37532" y2="13603"/>
                        <a14:foregroundMark x1="56812" y1="11765" x2="73265" y2="33088"/>
                        <a14:foregroundMark x1="85090" y1="16544" x2="88432" y2="32721"/>
                        <a14:foregroundMark x1="88432" y1="32721" x2="88175" y2="36397"/>
                        <a14:foregroundMark x1="88946" y1="39338" x2="78406" y2="44853"/>
                        <a14:foregroundMark x1="78406" y1="44853" x2="76864" y2="45221"/>
                        <a14:foregroundMark x1="34704" y1="6985" x2="28278" y2="4779"/>
                        <a14:foregroundMark x1="30334" y1="4044" x2="34961" y2="58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81306" y="6534472"/>
            <a:ext cx="462694" cy="32352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D5B8F96B-0EDE-4FB7-B541-E8AA4B9BF587}"/>
              </a:ext>
            </a:extLst>
          </p:cNvPr>
          <p:cNvSpPr txBox="1"/>
          <p:nvPr userDrawn="1"/>
        </p:nvSpPr>
        <p:spPr>
          <a:xfrm>
            <a:off x="2699792" y="650700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Pénzügyi és vállalkozói témahét - 2019</a:t>
            </a:r>
          </a:p>
        </p:txBody>
      </p:sp>
    </p:spTree>
    <p:extLst>
      <p:ext uri="{BB962C8B-B14F-4D97-AF65-F5344CB8AC3E}">
        <p14:creationId xmlns:p14="http://schemas.microsoft.com/office/powerpoint/2010/main" val="316447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PiMoOrMYZo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828" y="4437112"/>
            <a:ext cx="3096344" cy="2165053"/>
          </a:xfrm>
          <a:prstGeom prst="rect">
            <a:avLst/>
          </a:prstGeom>
        </p:spPr>
      </p:pic>
      <p:sp>
        <p:nvSpPr>
          <p:cNvPr id="7" name="Cím 1">
            <a:extLst>
              <a:ext uri="{FF2B5EF4-FFF2-40B4-BE49-F238E27FC236}">
                <a16:creationId xmlns="" xmlns:a16="http://schemas.microsoft.com/office/drawing/2014/main" id="{C7ED1786-FE77-464B-B33E-28633270B810}"/>
              </a:ext>
            </a:extLst>
          </p:cNvPr>
          <p:cNvSpPr txBox="1">
            <a:spLocks/>
          </p:cNvSpPr>
          <p:nvPr/>
        </p:nvSpPr>
        <p:spPr>
          <a:xfrm>
            <a:off x="566682" y="1772816"/>
            <a:ext cx="822666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700" b="1" dirty="0">
                <a:solidFill>
                  <a:srgbClr val="232157"/>
                </a:solidFill>
              </a:rPr>
              <a:t>„Ne tegyünk minden tojást egy kosárba!”</a:t>
            </a:r>
          </a:p>
          <a:p>
            <a:r>
              <a:rPr lang="hu-HU" sz="3700" b="1" dirty="0">
                <a:solidFill>
                  <a:srgbClr val="232157"/>
                </a:solidFill>
              </a:rPr>
              <a:t>A megtakarítástól a befektetésig</a:t>
            </a:r>
          </a:p>
          <a:p>
            <a:r>
              <a:rPr lang="hu-HU" sz="2900" b="1" dirty="0">
                <a:solidFill>
                  <a:srgbClr val="232157"/>
                </a:solidFill>
              </a:rPr>
              <a:t>9-11. osztály</a:t>
            </a:r>
          </a:p>
        </p:txBody>
      </p:sp>
    </p:spTree>
    <p:extLst>
      <p:ext uri="{BB962C8B-B14F-4D97-AF65-F5344CB8AC3E}">
        <p14:creationId xmlns:p14="http://schemas.microsoft.com/office/powerpoint/2010/main" val="26123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B20C6E6-7E49-4178-84E0-7F16B46E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Befektetési lehetőségek</a:t>
            </a:r>
          </a:p>
        </p:txBody>
      </p:sp>
      <p:graphicFrame>
        <p:nvGraphicFramePr>
          <p:cNvPr id="4" name="Tartalom helye 4">
            <a:extLst>
              <a:ext uri="{FF2B5EF4-FFF2-40B4-BE49-F238E27FC236}">
                <a16:creationId xmlns="" xmlns:a16="http://schemas.microsoft.com/office/drawing/2014/main" id="{8CE064E1-314B-4D35-8C6A-1E67468CB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797728"/>
              </p:ext>
            </p:extLst>
          </p:nvPr>
        </p:nvGraphicFramePr>
        <p:xfrm>
          <a:off x="107504" y="1340768"/>
          <a:ext cx="8928992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4655">
                  <a:extLst>
                    <a:ext uri="{9D8B030D-6E8A-4147-A177-3AD203B41FA5}">
                      <a16:colId xmlns="" xmlns:a16="http://schemas.microsoft.com/office/drawing/2014/main" val="1067703849"/>
                    </a:ext>
                  </a:extLst>
                </a:gridCol>
                <a:gridCol w="2945315">
                  <a:extLst>
                    <a:ext uri="{9D8B030D-6E8A-4147-A177-3AD203B41FA5}">
                      <a16:colId xmlns="" xmlns:a16="http://schemas.microsoft.com/office/drawing/2014/main" val="4136091876"/>
                    </a:ext>
                  </a:extLst>
                </a:gridCol>
                <a:gridCol w="2929022">
                  <a:extLst>
                    <a:ext uri="{9D8B030D-6E8A-4147-A177-3AD203B41FA5}">
                      <a16:colId xmlns="" xmlns:a16="http://schemas.microsoft.com/office/drawing/2014/main" val="2966131605"/>
                    </a:ext>
                  </a:extLst>
                </a:gridCol>
              </a:tblGrid>
              <a:tr h="382196"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A megtakarítás összege 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Befektetés típusa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Jellemző befektetési időtáv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8953286"/>
                  </a:ext>
                </a:extLst>
              </a:tr>
              <a:tr h="668844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kis összegű megtakarítás (néhány ezer Ft-tól )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bankbetét típusú </a:t>
                      </a: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(folyószámla-lekötés)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1-12 hónap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06263454"/>
                  </a:ext>
                </a:extLst>
              </a:tr>
              <a:tr h="668844">
                <a:tc rowSpan="2"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kis összegű </a:t>
                      </a:r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rendszeres </a:t>
                      </a: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megtakarítás </a:t>
                      </a:r>
                      <a:endParaRPr lang="en-US" sz="1800" kern="1200" dirty="0" smtClean="0">
                        <a:solidFill>
                          <a:srgbClr val="152243"/>
                        </a:solidFill>
                        <a:effectLst/>
                      </a:endParaRPr>
                    </a:p>
                    <a:p>
                      <a:r>
                        <a:rPr lang="hu-HU" sz="1800" kern="1200" dirty="0" smtClean="0">
                          <a:solidFill>
                            <a:srgbClr val="152243"/>
                          </a:solidFill>
                          <a:effectLst/>
                        </a:rPr>
                        <a:t>(</a:t>
                      </a: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néhány ezer – tízezer Ft/hó- )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megtakarítással kombinált életbiztosítás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min. 10 év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0757271"/>
                  </a:ext>
                </a:extLst>
              </a:tr>
              <a:tr h="668844">
                <a:tc vMerge="1">
                  <a:txBody>
                    <a:bodyPr/>
                    <a:lstStyle/>
                    <a:p>
                      <a:endParaRPr lang="hu-HU" sz="11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önkéntes nyugdíjpénztári befizetés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min. 10 év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158243"/>
                  </a:ext>
                </a:extLst>
              </a:tr>
              <a:tr h="668844">
                <a:tc rowSpan="3">
                  <a:txBody>
                    <a:bodyPr/>
                    <a:lstStyle/>
                    <a:p>
                      <a:endParaRPr lang="hu-HU" sz="1800" kern="1200" dirty="0">
                        <a:solidFill>
                          <a:srgbClr val="152243"/>
                        </a:solidFill>
                        <a:effectLst/>
                      </a:endParaRPr>
                    </a:p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minimum 10 ezer Ft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féléves és egyéves magyar </a:t>
                      </a:r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állampapír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solidFill>
                            <a:srgbClr val="152243"/>
                          </a:solidFill>
                        </a:rPr>
                        <a:t>6 – 12 hónap</a:t>
                      </a: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8770724"/>
                  </a:ext>
                </a:extLst>
              </a:tr>
              <a:tr h="382196">
                <a:tc vMerge="1">
                  <a:txBody>
                    <a:bodyPr/>
                    <a:lstStyle/>
                    <a:p>
                      <a:endParaRPr lang="hu-HU" sz="11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befektetési jegyek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3 hónaptól több évig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7396"/>
                  </a:ext>
                </a:extLst>
              </a:tr>
              <a:tr h="382196">
                <a:tc vMerge="1">
                  <a:txBody>
                    <a:bodyPr/>
                    <a:lstStyle/>
                    <a:p>
                      <a:endParaRPr lang="hu-HU" sz="11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pénzintézetek </a:t>
                      </a:r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értékpapírjai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3- hónaptól több évig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07222524"/>
                  </a:ext>
                </a:extLst>
              </a:tr>
              <a:tr h="382196">
                <a:tc rowSpan="2"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minimum 50-100 ezer Ft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részvények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solidFill>
                            <a:srgbClr val="152243"/>
                          </a:solidFill>
                        </a:rPr>
                        <a:t>változó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3146297"/>
                  </a:ext>
                </a:extLst>
              </a:tr>
              <a:tr h="382196">
                <a:tc vMerge="1">
                  <a:txBody>
                    <a:bodyPr/>
                    <a:lstStyle/>
                    <a:p>
                      <a:endParaRPr lang="hu-HU" sz="11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solidFill>
                            <a:srgbClr val="152243"/>
                          </a:solidFill>
                        </a:rPr>
                        <a:t>állampapírok</a:t>
                      </a: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solidFill>
                            <a:srgbClr val="152243"/>
                          </a:solidFill>
                        </a:rPr>
                        <a:t>3 hónap – 10 év</a:t>
                      </a: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7158728"/>
                  </a:ext>
                </a:extLst>
              </a:tr>
              <a:tr h="382196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minimum 1 millió Ft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kern="1200" dirty="0">
                          <a:solidFill>
                            <a:srgbClr val="152243"/>
                          </a:solidFill>
                          <a:effectLst/>
                        </a:rPr>
                        <a:t>ingatlan, műtárgy</a:t>
                      </a:r>
                      <a:endParaRPr lang="hu-HU" sz="1800" b="1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általában 1 évnél hosszabb</a:t>
                      </a:r>
                      <a:endParaRPr lang="hu-HU" sz="1800" dirty="0">
                        <a:solidFill>
                          <a:srgbClr val="152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B8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07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8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28F3B6D-DAB0-410E-ADF5-49A03C61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védi a befektetők pénzét?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="" xmlns:a16="http://schemas.microsoft.com/office/drawing/2014/main" id="{F109EB65-96AC-4389-AAF3-B228EEE20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28" y="1719375"/>
            <a:ext cx="9144000" cy="20876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Ha egy bank nem tudja visszafizetni a nála betétet tartók pénzét, akkor az </a:t>
            </a:r>
            <a:r>
              <a:rPr lang="hu-HU" b="1" dirty="0"/>
              <a:t>Országos Betétbiztosítási Alap (OBA) </a:t>
            </a:r>
            <a:r>
              <a:rPr lang="hu-HU" dirty="0"/>
              <a:t>meghatározott keretek között kártalanítást fizet. 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kockázatosabb befektetési formák közül választókat egy másik intézmény, a </a:t>
            </a:r>
            <a:r>
              <a:rPr lang="hu-HU" b="1" dirty="0"/>
              <a:t>Befektető-védelmi Alap (BEVA) </a:t>
            </a:r>
            <a:r>
              <a:rPr lang="hu-HU" dirty="0"/>
              <a:t>védi.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="" xmlns:a16="http://schemas.microsoft.com/office/drawing/2014/main" id="{8E23B3A7-E209-402B-B659-FED97D5E9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91" y="4221088"/>
            <a:ext cx="5973473" cy="298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BE0CC32-D060-4439-8489-A6A4F6DB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várható hozam és kockázat közötti összefüggés</a:t>
            </a:r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="" xmlns:a16="http://schemas.microsoft.com/office/drawing/2014/main" id="{31293618-7A56-4B65-8D4A-3854029EE02D}"/>
              </a:ext>
            </a:extLst>
          </p:cNvPr>
          <p:cNvCxnSpPr>
            <a:cxnSpLocks/>
          </p:cNvCxnSpPr>
          <p:nvPr/>
        </p:nvCxnSpPr>
        <p:spPr>
          <a:xfrm flipV="1">
            <a:off x="1115616" y="1988840"/>
            <a:ext cx="0" cy="3240360"/>
          </a:xfrm>
          <a:prstGeom prst="straightConnector1">
            <a:avLst/>
          </a:prstGeom>
          <a:ln w="28575">
            <a:solidFill>
              <a:srgbClr val="152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="" xmlns:a16="http://schemas.microsoft.com/office/drawing/2014/main" id="{53023515-DF80-4C0B-B161-FF1E8E9802A5}"/>
              </a:ext>
            </a:extLst>
          </p:cNvPr>
          <p:cNvCxnSpPr>
            <a:cxnSpLocks/>
          </p:cNvCxnSpPr>
          <p:nvPr/>
        </p:nvCxnSpPr>
        <p:spPr>
          <a:xfrm>
            <a:off x="1115616" y="5229200"/>
            <a:ext cx="7344816" cy="0"/>
          </a:xfrm>
          <a:prstGeom prst="straightConnector1">
            <a:avLst/>
          </a:prstGeom>
          <a:ln w="28575">
            <a:solidFill>
              <a:srgbClr val="15224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>
            <a:extLst>
              <a:ext uri="{FF2B5EF4-FFF2-40B4-BE49-F238E27FC236}">
                <a16:creationId xmlns="" xmlns:a16="http://schemas.microsoft.com/office/drawing/2014/main" id="{C2BBD589-0C99-40B1-A007-6991C18330CF}"/>
              </a:ext>
            </a:extLst>
          </p:cNvPr>
          <p:cNvSpPr txBox="1"/>
          <p:nvPr/>
        </p:nvSpPr>
        <p:spPr>
          <a:xfrm>
            <a:off x="117794" y="1543169"/>
            <a:ext cx="187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152243"/>
                </a:solidFill>
              </a:rPr>
              <a:t>Várható hozam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="" xmlns:a16="http://schemas.microsoft.com/office/drawing/2014/main" id="{BE023E37-734A-43C0-8928-C1FA2D73AD4B}"/>
              </a:ext>
            </a:extLst>
          </p:cNvPr>
          <p:cNvSpPr txBox="1"/>
          <p:nvPr/>
        </p:nvSpPr>
        <p:spPr>
          <a:xfrm>
            <a:off x="6876261" y="5413490"/>
            <a:ext cx="216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152243"/>
                </a:solidFill>
              </a:rPr>
              <a:t>Viselendő kockázat</a:t>
            </a:r>
          </a:p>
        </p:txBody>
      </p:sp>
      <p:cxnSp>
        <p:nvCxnSpPr>
          <p:cNvPr id="16" name="Egyenes összekötő nyíllal 15">
            <a:extLst>
              <a:ext uri="{FF2B5EF4-FFF2-40B4-BE49-F238E27FC236}">
                <a16:creationId xmlns="" xmlns:a16="http://schemas.microsoft.com/office/drawing/2014/main" id="{60C9B867-2AB6-463C-959D-7A1709FDC78C}"/>
              </a:ext>
            </a:extLst>
          </p:cNvPr>
          <p:cNvCxnSpPr/>
          <p:nvPr/>
        </p:nvCxnSpPr>
        <p:spPr>
          <a:xfrm flipV="1">
            <a:off x="2007652" y="4212173"/>
            <a:ext cx="1484228" cy="648072"/>
          </a:xfrm>
          <a:prstGeom prst="straightConnector1">
            <a:avLst/>
          </a:prstGeom>
          <a:ln w="28575">
            <a:solidFill>
              <a:srgbClr val="45B8AB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>
            <a:extLst>
              <a:ext uri="{FF2B5EF4-FFF2-40B4-BE49-F238E27FC236}">
                <a16:creationId xmlns="" xmlns:a16="http://schemas.microsoft.com/office/drawing/2014/main" id="{2BB99A20-E8AE-410C-9142-351A5275DBA4}"/>
              </a:ext>
            </a:extLst>
          </p:cNvPr>
          <p:cNvCxnSpPr/>
          <p:nvPr/>
        </p:nvCxnSpPr>
        <p:spPr>
          <a:xfrm flipV="1">
            <a:off x="4156213" y="3284984"/>
            <a:ext cx="1484228" cy="648072"/>
          </a:xfrm>
          <a:prstGeom prst="straightConnector1">
            <a:avLst/>
          </a:prstGeom>
          <a:ln w="28575">
            <a:solidFill>
              <a:srgbClr val="F07E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="" xmlns:a16="http://schemas.microsoft.com/office/drawing/2014/main" id="{AE6DB9E0-4FED-4BEB-A850-F2202F0D73F0}"/>
              </a:ext>
            </a:extLst>
          </p:cNvPr>
          <p:cNvCxnSpPr/>
          <p:nvPr/>
        </p:nvCxnSpPr>
        <p:spPr>
          <a:xfrm flipV="1">
            <a:off x="6134147" y="2403664"/>
            <a:ext cx="1484228" cy="648072"/>
          </a:xfrm>
          <a:prstGeom prst="straightConnector1">
            <a:avLst/>
          </a:prstGeom>
          <a:ln w="28575">
            <a:solidFill>
              <a:srgbClr val="DF2A8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>
            <a:extLst>
              <a:ext uri="{FF2B5EF4-FFF2-40B4-BE49-F238E27FC236}">
                <a16:creationId xmlns="" xmlns:a16="http://schemas.microsoft.com/office/drawing/2014/main" id="{6A3DED30-AB9C-48EC-9CBF-C8C31153909B}"/>
              </a:ext>
            </a:extLst>
          </p:cNvPr>
          <p:cNvSpPr txBox="1"/>
          <p:nvPr/>
        </p:nvSpPr>
        <p:spPr>
          <a:xfrm rot="20171465">
            <a:off x="1610661" y="3622046"/>
            <a:ext cx="1845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45B8AB"/>
                </a:solidFill>
              </a:rPr>
              <a:t>Bankbetétek,</a:t>
            </a:r>
          </a:p>
          <a:p>
            <a:r>
              <a:rPr lang="hu-HU" sz="2400" dirty="0">
                <a:solidFill>
                  <a:srgbClr val="45B8AB"/>
                </a:solidFill>
              </a:rPr>
              <a:t>állampapírok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="" xmlns:a16="http://schemas.microsoft.com/office/drawing/2014/main" id="{F7997D58-57E2-440D-8664-58FB544959F8}"/>
              </a:ext>
            </a:extLst>
          </p:cNvPr>
          <p:cNvSpPr txBox="1"/>
          <p:nvPr/>
        </p:nvSpPr>
        <p:spPr>
          <a:xfrm rot="20171465">
            <a:off x="3673841" y="2451571"/>
            <a:ext cx="1712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F07E36"/>
                </a:solidFill>
              </a:rPr>
              <a:t>Kollektív befektetési formák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="" xmlns:a16="http://schemas.microsoft.com/office/drawing/2014/main" id="{3ED62E5A-B1B0-4EA8-A7AE-FD7C85EF0FF4}"/>
              </a:ext>
            </a:extLst>
          </p:cNvPr>
          <p:cNvSpPr txBox="1"/>
          <p:nvPr/>
        </p:nvSpPr>
        <p:spPr>
          <a:xfrm rot="20171465">
            <a:off x="5846813" y="1835586"/>
            <a:ext cx="162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DF2A88"/>
                </a:solidFill>
              </a:rPr>
              <a:t>Egyedi részvények</a:t>
            </a:r>
          </a:p>
        </p:txBody>
      </p:sp>
    </p:spTree>
    <p:extLst>
      <p:ext uri="{BB962C8B-B14F-4D97-AF65-F5344CB8AC3E}">
        <p14:creationId xmlns:p14="http://schemas.microsoft.com/office/powerpoint/2010/main" val="23295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AF91310-BF8F-458F-BD48-B3540801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„Ne tegyünk minden tojást egy kosárba!”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6C99583A-B527-4C47-9CA4-3F5170500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515331"/>
            <a:ext cx="5904656" cy="29298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400" dirty="0"/>
              <a:t>Mit jelenthet a fenti angol mondás? </a:t>
            </a:r>
          </a:p>
          <a:p>
            <a:pPr marL="0" indent="0">
              <a:buNone/>
            </a:pPr>
            <a:endParaRPr lang="hu-HU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/>
              <a:t>Hogyan vonatkoztatható a befektetési döntésekre?</a:t>
            </a:r>
          </a:p>
          <a:p>
            <a:pPr marL="0" indent="0">
              <a:buNone/>
            </a:pPr>
            <a:endParaRPr lang="hu-HU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/>
              <a:t>Mit jelent a befektetések esetén a diverzifikáció?</a:t>
            </a:r>
          </a:p>
        </p:txBody>
      </p:sp>
      <p:pic>
        <p:nvPicPr>
          <p:cNvPr id="7" name="Kép 6">
            <a:extLst>
              <a:ext uri="{FF2B5EF4-FFF2-40B4-BE49-F238E27FC236}">
                <a16:creationId xmlns="" xmlns:a16="http://schemas.microsoft.com/office/drawing/2014/main" id="{A8FF2C27-BEF8-458B-B65A-7184668C24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12776"/>
            <a:ext cx="3275856" cy="491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94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C83A5C7-549F-4421-800B-95C1AB18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kamat, a befektetések egyik leggyakoribb hozama</a:t>
            </a:r>
          </a:p>
        </p:txBody>
      </p:sp>
      <p:sp>
        <p:nvSpPr>
          <p:cNvPr id="4" name="Szöveg helye 2">
            <a:extLst>
              <a:ext uri="{FF2B5EF4-FFF2-40B4-BE49-F238E27FC236}">
                <a16:creationId xmlns="" xmlns:a16="http://schemas.microsoft.com/office/drawing/2014/main" id="{6F4910CA-5031-451E-ACAF-0B1AEFB8CF01}"/>
              </a:ext>
            </a:extLst>
          </p:cNvPr>
          <p:cNvSpPr txBox="1">
            <a:spLocks/>
          </p:cNvSpPr>
          <p:nvPr/>
        </p:nvSpPr>
        <p:spPr>
          <a:xfrm>
            <a:off x="1074157" y="2330232"/>
            <a:ext cx="3219851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b="1" dirty="0"/>
              <a:t>Egyszerű kamatszámítás</a:t>
            </a:r>
          </a:p>
        </p:txBody>
      </p:sp>
      <p:sp>
        <p:nvSpPr>
          <p:cNvPr id="6" name="Szöveg helye 4">
            <a:extLst>
              <a:ext uri="{FF2B5EF4-FFF2-40B4-BE49-F238E27FC236}">
                <a16:creationId xmlns="" xmlns:a16="http://schemas.microsoft.com/office/drawing/2014/main" id="{E8AA4A35-F05B-4215-9663-972AE894965A}"/>
              </a:ext>
            </a:extLst>
          </p:cNvPr>
          <p:cNvSpPr txBox="1">
            <a:spLocks/>
          </p:cNvSpPr>
          <p:nvPr/>
        </p:nvSpPr>
        <p:spPr>
          <a:xfrm>
            <a:off x="5838553" y="2301883"/>
            <a:ext cx="3096344" cy="4084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b="1" dirty="0"/>
              <a:t>Kamatoskamat-számítás</a:t>
            </a:r>
          </a:p>
        </p:txBody>
      </p:sp>
      <p:pic>
        <p:nvPicPr>
          <p:cNvPr id="9" name="Kép 8">
            <a:extLst>
              <a:ext uri="{FF2B5EF4-FFF2-40B4-BE49-F238E27FC236}">
                <a16:creationId xmlns="" xmlns:a16="http://schemas.microsoft.com/office/drawing/2014/main" id="{26590711-C41A-44E7-B555-B7B4D6D2F8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89" y="3639359"/>
            <a:ext cx="648072" cy="648072"/>
          </a:xfrm>
          <a:prstGeom prst="rect">
            <a:avLst/>
          </a:prstGeom>
        </p:spPr>
      </p:pic>
      <p:sp>
        <p:nvSpPr>
          <p:cNvPr id="10" name="Téglalap: lekerekített 9">
            <a:extLst>
              <a:ext uri="{FF2B5EF4-FFF2-40B4-BE49-F238E27FC236}">
                <a16:creationId xmlns="" xmlns:a16="http://schemas.microsoft.com/office/drawing/2014/main" id="{F57CF237-CD47-4834-91A9-7CC43204678A}"/>
              </a:ext>
            </a:extLst>
          </p:cNvPr>
          <p:cNvSpPr/>
          <p:nvPr/>
        </p:nvSpPr>
        <p:spPr>
          <a:xfrm>
            <a:off x="127251" y="4435389"/>
            <a:ext cx="811597" cy="357821"/>
          </a:xfrm>
          <a:prstGeom prst="roundRect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Kamat</a:t>
            </a:r>
          </a:p>
        </p:txBody>
      </p:sp>
      <p:sp>
        <p:nvSpPr>
          <p:cNvPr id="11" name="Téglalap: lekerekített 10">
            <a:extLst>
              <a:ext uri="{FF2B5EF4-FFF2-40B4-BE49-F238E27FC236}">
                <a16:creationId xmlns="" xmlns:a16="http://schemas.microsoft.com/office/drawing/2014/main" id="{2DCF47FA-0DE7-456E-B7D8-873EB8F1FBAB}"/>
              </a:ext>
            </a:extLst>
          </p:cNvPr>
          <p:cNvSpPr/>
          <p:nvPr/>
        </p:nvSpPr>
        <p:spPr>
          <a:xfrm>
            <a:off x="1112298" y="4435389"/>
            <a:ext cx="811597" cy="357821"/>
          </a:xfrm>
          <a:prstGeom prst="roundRect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Kamat</a:t>
            </a:r>
          </a:p>
        </p:txBody>
      </p:sp>
      <p:sp>
        <p:nvSpPr>
          <p:cNvPr id="12" name="Téglalap: lekerekített 11">
            <a:extLst>
              <a:ext uri="{FF2B5EF4-FFF2-40B4-BE49-F238E27FC236}">
                <a16:creationId xmlns="" xmlns:a16="http://schemas.microsoft.com/office/drawing/2014/main" id="{93F993B8-B7AC-4B3F-A6AC-0C40EB334252}"/>
              </a:ext>
            </a:extLst>
          </p:cNvPr>
          <p:cNvSpPr/>
          <p:nvPr/>
        </p:nvSpPr>
        <p:spPr>
          <a:xfrm>
            <a:off x="2084053" y="4433413"/>
            <a:ext cx="811597" cy="357821"/>
          </a:xfrm>
          <a:prstGeom prst="roundRect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Kamat</a:t>
            </a:r>
          </a:p>
        </p:txBody>
      </p:sp>
      <p:sp>
        <p:nvSpPr>
          <p:cNvPr id="13" name="Téglalap: lekerekített 12">
            <a:extLst>
              <a:ext uri="{FF2B5EF4-FFF2-40B4-BE49-F238E27FC236}">
                <a16:creationId xmlns="" xmlns:a16="http://schemas.microsoft.com/office/drawing/2014/main" id="{522F343F-6AA6-4A66-9201-536254E2D10F}"/>
              </a:ext>
            </a:extLst>
          </p:cNvPr>
          <p:cNvSpPr/>
          <p:nvPr/>
        </p:nvSpPr>
        <p:spPr>
          <a:xfrm>
            <a:off x="3055808" y="4428742"/>
            <a:ext cx="811597" cy="357821"/>
          </a:xfrm>
          <a:prstGeom prst="roundRect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Kamat</a:t>
            </a:r>
          </a:p>
        </p:txBody>
      </p:sp>
      <p:sp>
        <p:nvSpPr>
          <p:cNvPr id="14" name="Téglalap: lekerekített 13">
            <a:extLst>
              <a:ext uri="{FF2B5EF4-FFF2-40B4-BE49-F238E27FC236}">
                <a16:creationId xmlns="" xmlns:a16="http://schemas.microsoft.com/office/drawing/2014/main" id="{CB74BADE-8BB1-4EDD-8128-2E69FC60F1EA}"/>
              </a:ext>
            </a:extLst>
          </p:cNvPr>
          <p:cNvSpPr/>
          <p:nvPr/>
        </p:nvSpPr>
        <p:spPr>
          <a:xfrm>
            <a:off x="4060188" y="4395953"/>
            <a:ext cx="811597" cy="357821"/>
          </a:xfrm>
          <a:prstGeom prst="roundRect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Tőke</a:t>
            </a:r>
          </a:p>
        </p:txBody>
      </p:sp>
      <p:sp>
        <p:nvSpPr>
          <p:cNvPr id="15" name="Téglalap: lekerekített 14">
            <a:extLst>
              <a:ext uri="{FF2B5EF4-FFF2-40B4-BE49-F238E27FC236}">
                <a16:creationId xmlns="" xmlns:a16="http://schemas.microsoft.com/office/drawing/2014/main" id="{B33F1571-6A9E-4304-81CE-7807B5906C51}"/>
              </a:ext>
            </a:extLst>
          </p:cNvPr>
          <p:cNvSpPr/>
          <p:nvPr/>
        </p:nvSpPr>
        <p:spPr>
          <a:xfrm rot="406367">
            <a:off x="4922621" y="4042468"/>
            <a:ext cx="939237" cy="357821"/>
          </a:xfrm>
          <a:prstGeom prst="roundRect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+Kamat</a:t>
            </a:r>
          </a:p>
        </p:txBody>
      </p:sp>
      <p:sp>
        <p:nvSpPr>
          <p:cNvPr id="16" name="Téglalap: lekerekített 15">
            <a:extLst>
              <a:ext uri="{FF2B5EF4-FFF2-40B4-BE49-F238E27FC236}">
                <a16:creationId xmlns="" xmlns:a16="http://schemas.microsoft.com/office/drawing/2014/main" id="{08FCC4FD-3EB3-4004-B3AB-2DF4CBD3C47F}"/>
              </a:ext>
            </a:extLst>
          </p:cNvPr>
          <p:cNvSpPr/>
          <p:nvPr/>
        </p:nvSpPr>
        <p:spPr>
          <a:xfrm>
            <a:off x="218887" y="4941168"/>
            <a:ext cx="628324" cy="357821"/>
          </a:xfrm>
          <a:prstGeom prst="roundRect">
            <a:avLst/>
          </a:prstGeom>
          <a:solidFill>
            <a:srgbClr val="F07E36"/>
          </a:solidFill>
          <a:ln>
            <a:solidFill>
              <a:srgbClr val="F0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1.év</a:t>
            </a:r>
          </a:p>
        </p:txBody>
      </p:sp>
      <p:sp>
        <p:nvSpPr>
          <p:cNvPr id="17" name="Téglalap: lekerekített 16">
            <a:extLst>
              <a:ext uri="{FF2B5EF4-FFF2-40B4-BE49-F238E27FC236}">
                <a16:creationId xmlns="" xmlns:a16="http://schemas.microsoft.com/office/drawing/2014/main" id="{1D6C48BC-07AF-4EE3-B101-A8B49BDA0C81}"/>
              </a:ext>
            </a:extLst>
          </p:cNvPr>
          <p:cNvSpPr/>
          <p:nvPr/>
        </p:nvSpPr>
        <p:spPr>
          <a:xfrm>
            <a:off x="1200869" y="4923551"/>
            <a:ext cx="628324" cy="357821"/>
          </a:xfrm>
          <a:prstGeom prst="roundRect">
            <a:avLst/>
          </a:prstGeom>
          <a:solidFill>
            <a:srgbClr val="F07E36"/>
          </a:solidFill>
          <a:ln>
            <a:solidFill>
              <a:srgbClr val="F0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2.év</a:t>
            </a:r>
          </a:p>
        </p:txBody>
      </p:sp>
      <p:sp>
        <p:nvSpPr>
          <p:cNvPr id="18" name="Téglalap: lekerekített 17">
            <a:extLst>
              <a:ext uri="{FF2B5EF4-FFF2-40B4-BE49-F238E27FC236}">
                <a16:creationId xmlns="" xmlns:a16="http://schemas.microsoft.com/office/drawing/2014/main" id="{D3AA4C9C-2914-4A85-BF33-A1D68C211C73}"/>
              </a:ext>
            </a:extLst>
          </p:cNvPr>
          <p:cNvSpPr/>
          <p:nvPr/>
        </p:nvSpPr>
        <p:spPr>
          <a:xfrm>
            <a:off x="2175689" y="4901959"/>
            <a:ext cx="628324" cy="357821"/>
          </a:xfrm>
          <a:prstGeom prst="roundRect">
            <a:avLst/>
          </a:prstGeom>
          <a:solidFill>
            <a:srgbClr val="F07E36"/>
          </a:solidFill>
          <a:ln>
            <a:solidFill>
              <a:srgbClr val="F0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3.év</a:t>
            </a:r>
          </a:p>
        </p:txBody>
      </p:sp>
      <p:sp>
        <p:nvSpPr>
          <p:cNvPr id="19" name="Téglalap: lekerekített 18">
            <a:extLst>
              <a:ext uri="{FF2B5EF4-FFF2-40B4-BE49-F238E27FC236}">
                <a16:creationId xmlns="" xmlns:a16="http://schemas.microsoft.com/office/drawing/2014/main" id="{7045BF90-CE76-439F-B8B1-CCE3D1AD643B}"/>
              </a:ext>
            </a:extLst>
          </p:cNvPr>
          <p:cNvSpPr/>
          <p:nvPr/>
        </p:nvSpPr>
        <p:spPr>
          <a:xfrm>
            <a:off x="3146099" y="4901958"/>
            <a:ext cx="628324" cy="357821"/>
          </a:xfrm>
          <a:prstGeom prst="roundRect">
            <a:avLst/>
          </a:prstGeom>
          <a:solidFill>
            <a:srgbClr val="F07E36"/>
          </a:solidFill>
          <a:ln>
            <a:solidFill>
              <a:srgbClr val="F0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4.év</a:t>
            </a:r>
          </a:p>
        </p:txBody>
      </p:sp>
      <p:sp>
        <p:nvSpPr>
          <p:cNvPr id="20" name="Téglalap: lekerekített 19">
            <a:extLst>
              <a:ext uri="{FF2B5EF4-FFF2-40B4-BE49-F238E27FC236}">
                <a16:creationId xmlns="" xmlns:a16="http://schemas.microsoft.com/office/drawing/2014/main" id="{85E36B38-D506-4258-955E-4C026DAEFD73}"/>
              </a:ext>
            </a:extLst>
          </p:cNvPr>
          <p:cNvSpPr/>
          <p:nvPr/>
        </p:nvSpPr>
        <p:spPr>
          <a:xfrm>
            <a:off x="4155267" y="4894565"/>
            <a:ext cx="628324" cy="357821"/>
          </a:xfrm>
          <a:prstGeom prst="roundRect">
            <a:avLst/>
          </a:prstGeom>
          <a:solidFill>
            <a:srgbClr val="F07E36"/>
          </a:solidFill>
          <a:ln>
            <a:solidFill>
              <a:srgbClr val="F0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5.év</a:t>
            </a:r>
          </a:p>
        </p:txBody>
      </p:sp>
      <p:pic>
        <p:nvPicPr>
          <p:cNvPr id="21" name="Kép 20">
            <a:extLst>
              <a:ext uri="{FF2B5EF4-FFF2-40B4-BE49-F238E27FC236}">
                <a16:creationId xmlns="" xmlns:a16="http://schemas.microsoft.com/office/drawing/2014/main" id="{DE6E2FB1-3853-4A18-A2A7-FD8C2E3883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22" y="3664297"/>
            <a:ext cx="648072" cy="648072"/>
          </a:xfrm>
          <a:prstGeom prst="rect">
            <a:avLst/>
          </a:prstGeom>
        </p:spPr>
      </p:pic>
      <p:pic>
        <p:nvPicPr>
          <p:cNvPr id="23" name="Kép 22">
            <a:extLst>
              <a:ext uri="{FF2B5EF4-FFF2-40B4-BE49-F238E27FC236}">
                <a16:creationId xmlns="" xmlns:a16="http://schemas.microsoft.com/office/drawing/2014/main" id="{AB219309-0CD4-41E2-91C7-3BCEF354A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905" y="3664297"/>
            <a:ext cx="648072" cy="648072"/>
          </a:xfrm>
          <a:prstGeom prst="rect">
            <a:avLst/>
          </a:prstGeom>
        </p:spPr>
      </p:pic>
      <p:pic>
        <p:nvPicPr>
          <p:cNvPr id="24" name="Kép 23">
            <a:extLst>
              <a:ext uri="{FF2B5EF4-FFF2-40B4-BE49-F238E27FC236}">
                <a16:creationId xmlns="" xmlns:a16="http://schemas.microsoft.com/office/drawing/2014/main" id="{7EB11A80-6B8A-4839-8FA1-D53A0854A2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1" y="3699125"/>
            <a:ext cx="648072" cy="648072"/>
          </a:xfrm>
          <a:prstGeom prst="rect">
            <a:avLst/>
          </a:prstGeom>
        </p:spPr>
      </p:pic>
      <p:pic>
        <p:nvPicPr>
          <p:cNvPr id="25" name="Kép 24">
            <a:extLst>
              <a:ext uri="{FF2B5EF4-FFF2-40B4-BE49-F238E27FC236}">
                <a16:creationId xmlns="" xmlns:a16="http://schemas.microsoft.com/office/drawing/2014/main" id="{AEBEF7FC-9C16-4D0E-AB74-34F259B0ED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39" y="3304265"/>
            <a:ext cx="648072" cy="648072"/>
          </a:xfrm>
          <a:prstGeom prst="rect">
            <a:avLst/>
          </a:prstGeom>
        </p:spPr>
      </p:pic>
      <p:pic>
        <p:nvPicPr>
          <p:cNvPr id="27" name="Kép 26">
            <a:extLst>
              <a:ext uri="{FF2B5EF4-FFF2-40B4-BE49-F238E27FC236}">
                <a16:creationId xmlns="" xmlns:a16="http://schemas.microsoft.com/office/drawing/2014/main" id="{0CF1C4E4-0962-4DAE-9C9D-A76B2FDF1F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593" y="3446888"/>
            <a:ext cx="823912" cy="823912"/>
          </a:xfrm>
          <a:prstGeom prst="rect">
            <a:avLst/>
          </a:prstGeom>
        </p:spPr>
      </p:pic>
      <p:sp>
        <p:nvSpPr>
          <p:cNvPr id="28" name="Kocka 27">
            <a:extLst>
              <a:ext uri="{FF2B5EF4-FFF2-40B4-BE49-F238E27FC236}">
                <a16:creationId xmlns="" xmlns:a16="http://schemas.microsoft.com/office/drawing/2014/main" id="{20F65364-BB62-4A89-829F-2D0D0BD64B34}"/>
              </a:ext>
            </a:extLst>
          </p:cNvPr>
          <p:cNvSpPr/>
          <p:nvPr/>
        </p:nvSpPr>
        <p:spPr>
          <a:xfrm>
            <a:off x="6627547" y="4726407"/>
            <a:ext cx="1181630" cy="1014766"/>
          </a:xfrm>
          <a:prstGeom prst="cube">
            <a:avLst/>
          </a:prstGeom>
          <a:solidFill>
            <a:srgbClr val="F07E36"/>
          </a:solidFill>
          <a:ln>
            <a:solidFill>
              <a:srgbClr val="F0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/>
              <a:t>%</a:t>
            </a:r>
          </a:p>
        </p:txBody>
      </p:sp>
      <p:sp>
        <p:nvSpPr>
          <p:cNvPr id="29" name="Kocka 28">
            <a:extLst>
              <a:ext uri="{FF2B5EF4-FFF2-40B4-BE49-F238E27FC236}">
                <a16:creationId xmlns="" xmlns:a16="http://schemas.microsoft.com/office/drawing/2014/main" id="{39F6782E-2D5E-45E6-825C-007C956AE34C}"/>
              </a:ext>
            </a:extLst>
          </p:cNvPr>
          <p:cNvSpPr/>
          <p:nvPr/>
        </p:nvSpPr>
        <p:spPr>
          <a:xfrm>
            <a:off x="7007136" y="3897338"/>
            <a:ext cx="1181630" cy="1014766"/>
          </a:xfrm>
          <a:prstGeom prst="cube">
            <a:avLst/>
          </a:prstGeom>
          <a:solidFill>
            <a:srgbClr val="DF2A88"/>
          </a:solidFill>
          <a:ln>
            <a:solidFill>
              <a:srgbClr val="DF2A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/>
              <a:t>%</a:t>
            </a:r>
          </a:p>
        </p:txBody>
      </p:sp>
      <p:sp>
        <p:nvSpPr>
          <p:cNvPr id="30" name="Kocka 29">
            <a:extLst>
              <a:ext uri="{FF2B5EF4-FFF2-40B4-BE49-F238E27FC236}">
                <a16:creationId xmlns="" xmlns:a16="http://schemas.microsoft.com/office/drawing/2014/main" id="{966315CB-2F3F-460B-B34C-B1218187AC72}"/>
              </a:ext>
            </a:extLst>
          </p:cNvPr>
          <p:cNvSpPr/>
          <p:nvPr/>
        </p:nvSpPr>
        <p:spPr>
          <a:xfrm>
            <a:off x="7386725" y="2988905"/>
            <a:ext cx="1181630" cy="1014766"/>
          </a:xfrm>
          <a:prstGeom prst="cube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601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TÉT</a:t>
            </a:r>
            <a:endParaRPr lang="hu-HU" dirty="0"/>
          </a:p>
        </p:txBody>
      </p:sp>
      <p:sp>
        <p:nvSpPr>
          <p:cNvPr id="3" name="Szövegdoboz 2">
            <a:extLst>
              <a:ext uri="{FF2B5EF4-FFF2-40B4-BE49-F238E27FC236}">
                <a16:creationId xmlns="" xmlns:a16="http://schemas.microsoft.com/office/drawing/2014/main" id="{1C693EC5-D023-4343-9C6D-01FD536FEB77}"/>
              </a:ext>
            </a:extLst>
          </p:cNvPr>
          <p:cNvSpPr txBox="1"/>
          <p:nvPr/>
        </p:nvSpPr>
        <p:spPr>
          <a:xfrm>
            <a:off x="638690" y="1903909"/>
            <a:ext cx="786662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hu-HU" sz="3200" dirty="0">
                <a:solidFill>
                  <a:srgbClr val="232157"/>
                </a:solidFill>
              </a:rPr>
              <a:t>Állítás:</a:t>
            </a:r>
          </a:p>
          <a:p>
            <a:pPr algn="ctr">
              <a:spcAft>
                <a:spcPts val="1800"/>
              </a:spcAft>
            </a:pPr>
            <a:r>
              <a:rPr lang="hu-HU" sz="4000" dirty="0">
                <a:solidFill>
                  <a:srgbClr val="232157"/>
                </a:solidFill>
              </a:rPr>
              <a:t>„Minden megtakarítás befektetés.”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C8BFA5B0-B15D-4AB5-8671-AA5AC3214FC4}"/>
              </a:ext>
            </a:extLst>
          </p:cNvPr>
          <p:cNvSpPr txBox="1"/>
          <p:nvPr/>
        </p:nvSpPr>
        <p:spPr>
          <a:xfrm>
            <a:off x="3275856" y="357301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232157"/>
                </a:solidFill>
              </a:rPr>
              <a:t>Igaz vagy hamis?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1CBFAA76-F4A2-474B-AA8E-814F22063FDB}"/>
              </a:ext>
            </a:extLst>
          </p:cNvPr>
          <p:cNvSpPr txBox="1"/>
          <p:nvPr/>
        </p:nvSpPr>
        <p:spPr>
          <a:xfrm>
            <a:off x="3887924" y="4581128"/>
            <a:ext cx="126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DF2A88"/>
                </a:solidFill>
              </a:rPr>
              <a:t>Hamis</a:t>
            </a:r>
          </a:p>
        </p:txBody>
      </p:sp>
    </p:spTree>
    <p:extLst>
      <p:ext uri="{BB962C8B-B14F-4D97-AF65-F5344CB8AC3E}">
        <p14:creationId xmlns:p14="http://schemas.microsoft.com/office/powerpoint/2010/main" val="245640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="" xmlns:a16="http://schemas.microsoft.com/office/drawing/2014/main" id="{1C693EC5-D023-4343-9C6D-01FD536FEB77}"/>
              </a:ext>
            </a:extLst>
          </p:cNvPr>
          <p:cNvSpPr txBox="1"/>
          <p:nvPr/>
        </p:nvSpPr>
        <p:spPr>
          <a:xfrm>
            <a:off x="373097" y="1772816"/>
            <a:ext cx="839780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hu-HU" sz="3200" dirty="0">
                <a:solidFill>
                  <a:srgbClr val="232157"/>
                </a:solidFill>
              </a:rPr>
              <a:t>Állítás:</a:t>
            </a:r>
          </a:p>
          <a:p>
            <a:pPr algn="ctr">
              <a:spcAft>
                <a:spcPts val="1800"/>
              </a:spcAft>
            </a:pPr>
            <a:r>
              <a:rPr lang="hu-HU" sz="4000" dirty="0">
                <a:solidFill>
                  <a:srgbClr val="232157"/>
                </a:solidFill>
              </a:rPr>
              <a:t>„A befektetés hozama lehet a kamat, vagy az árfolyamnyereség is.”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C8BFA5B0-B15D-4AB5-8671-AA5AC3214FC4}"/>
              </a:ext>
            </a:extLst>
          </p:cNvPr>
          <p:cNvSpPr txBox="1"/>
          <p:nvPr/>
        </p:nvSpPr>
        <p:spPr>
          <a:xfrm>
            <a:off x="3275856" y="401072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232157"/>
                </a:solidFill>
              </a:rPr>
              <a:t>Igaz vagy hamis?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1CBFAA76-F4A2-474B-AA8E-814F22063FDB}"/>
              </a:ext>
            </a:extLst>
          </p:cNvPr>
          <p:cNvSpPr txBox="1"/>
          <p:nvPr/>
        </p:nvSpPr>
        <p:spPr>
          <a:xfrm>
            <a:off x="4148953" y="4869160"/>
            <a:ext cx="846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45B8AB"/>
                </a:solidFill>
              </a:rPr>
              <a:t>Igaz</a:t>
            </a:r>
          </a:p>
        </p:txBody>
      </p:sp>
    </p:spTree>
    <p:extLst>
      <p:ext uri="{BB962C8B-B14F-4D97-AF65-F5344CB8AC3E}">
        <p14:creationId xmlns:p14="http://schemas.microsoft.com/office/powerpoint/2010/main" val="38995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="" xmlns:a16="http://schemas.microsoft.com/office/drawing/2014/main" id="{1C693EC5-D023-4343-9C6D-01FD536FEB77}"/>
              </a:ext>
            </a:extLst>
          </p:cNvPr>
          <p:cNvSpPr txBox="1"/>
          <p:nvPr/>
        </p:nvSpPr>
        <p:spPr>
          <a:xfrm>
            <a:off x="373097" y="1772816"/>
            <a:ext cx="839780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hu-HU" sz="3200" dirty="0">
                <a:solidFill>
                  <a:srgbClr val="232157"/>
                </a:solidFill>
              </a:rPr>
              <a:t>Állítás:</a:t>
            </a:r>
          </a:p>
          <a:p>
            <a:pPr algn="ctr">
              <a:spcAft>
                <a:spcPts val="1800"/>
              </a:spcAft>
            </a:pPr>
            <a:r>
              <a:rPr lang="hu-HU" sz="4000" dirty="0">
                <a:solidFill>
                  <a:srgbClr val="232157"/>
                </a:solidFill>
              </a:rPr>
              <a:t>„Kisösszegű megtakarítással is lehet hosszútávú befektetési döntést hozni.”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C8BFA5B0-B15D-4AB5-8671-AA5AC3214FC4}"/>
              </a:ext>
            </a:extLst>
          </p:cNvPr>
          <p:cNvSpPr txBox="1"/>
          <p:nvPr/>
        </p:nvSpPr>
        <p:spPr>
          <a:xfrm>
            <a:off x="3275856" y="401072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232157"/>
                </a:solidFill>
              </a:rPr>
              <a:t>Igaz vagy hamis?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1CBFAA76-F4A2-474B-AA8E-814F22063FDB}"/>
              </a:ext>
            </a:extLst>
          </p:cNvPr>
          <p:cNvSpPr txBox="1"/>
          <p:nvPr/>
        </p:nvSpPr>
        <p:spPr>
          <a:xfrm>
            <a:off x="4148953" y="4869160"/>
            <a:ext cx="846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45B8AB"/>
                </a:solidFill>
              </a:rPr>
              <a:t>Igaz</a:t>
            </a:r>
          </a:p>
        </p:txBody>
      </p:sp>
    </p:spTree>
    <p:extLst>
      <p:ext uri="{BB962C8B-B14F-4D97-AF65-F5344CB8AC3E}">
        <p14:creationId xmlns:p14="http://schemas.microsoft.com/office/powerpoint/2010/main" val="10323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="" xmlns:a16="http://schemas.microsoft.com/office/drawing/2014/main" id="{1C693EC5-D023-4343-9C6D-01FD536FEB77}"/>
              </a:ext>
            </a:extLst>
          </p:cNvPr>
          <p:cNvSpPr txBox="1"/>
          <p:nvPr/>
        </p:nvSpPr>
        <p:spPr>
          <a:xfrm>
            <a:off x="373097" y="1772816"/>
            <a:ext cx="839780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hu-HU" sz="3200" dirty="0">
                <a:solidFill>
                  <a:srgbClr val="232157"/>
                </a:solidFill>
              </a:rPr>
              <a:t>Állítás:</a:t>
            </a:r>
          </a:p>
          <a:p>
            <a:pPr algn="ctr">
              <a:spcAft>
                <a:spcPts val="1800"/>
              </a:spcAft>
            </a:pPr>
            <a:r>
              <a:rPr lang="hu-HU" sz="4000" dirty="0">
                <a:solidFill>
                  <a:srgbClr val="232157"/>
                </a:solidFill>
              </a:rPr>
              <a:t>„Befektetések esetén a biztonság ára az alacsonyabb hozam.”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C8BFA5B0-B15D-4AB5-8671-AA5AC3214FC4}"/>
              </a:ext>
            </a:extLst>
          </p:cNvPr>
          <p:cNvSpPr txBox="1"/>
          <p:nvPr/>
        </p:nvSpPr>
        <p:spPr>
          <a:xfrm>
            <a:off x="3275856" y="401072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232157"/>
                </a:solidFill>
              </a:rPr>
              <a:t>Igaz vagy hamis?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1CBFAA76-F4A2-474B-AA8E-814F22063FDB}"/>
              </a:ext>
            </a:extLst>
          </p:cNvPr>
          <p:cNvSpPr txBox="1"/>
          <p:nvPr/>
        </p:nvSpPr>
        <p:spPr>
          <a:xfrm>
            <a:off x="4148953" y="4869160"/>
            <a:ext cx="846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45B8AB"/>
                </a:solidFill>
              </a:rPr>
              <a:t>Igaz</a:t>
            </a:r>
          </a:p>
        </p:txBody>
      </p:sp>
    </p:spTree>
    <p:extLst>
      <p:ext uri="{BB962C8B-B14F-4D97-AF65-F5344CB8AC3E}">
        <p14:creationId xmlns:p14="http://schemas.microsoft.com/office/powerpoint/2010/main" val="24542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="" xmlns:a16="http://schemas.microsoft.com/office/drawing/2014/main" id="{1C693EC5-D023-4343-9C6D-01FD536FEB77}"/>
              </a:ext>
            </a:extLst>
          </p:cNvPr>
          <p:cNvSpPr txBox="1"/>
          <p:nvPr/>
        </p:nvSpPr>
        <p:spPr>
          <a:xfrm>
            <a:off x="240300" y="1796407"/>
            <a:ext cx="86633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hu-HU" sz="3200" dirty="0">
                <a:solidFill>
                  <a:srgbClr val="232157"/>
                </a:solidFill>
              </a:rPr>
              <a:t>Állítás:</a:t>
            </a:r>
          </a:p>
          <a:p>
            <a:pPr algn="ctr">
              <a:spcAft>
                <a:spcPts val="1800"/>
              </a:spcAft>
            </a:pPr>
            <a:r>
              <a:rPr lang="hu-HU" sz="4000" dirty="0">
                <a:solidFill>
                  <a:srgbClr val="232157"/>
                </a:solidFill>
              </a:rPr>
              <a:t>„A befektetési döntések esetén is érdemes a megérzéseinkre hagyatkozni.”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C8BFA5B0-B15D-4AB5-8671-AA5AC3214FC4}"/>
              </a:ext>
            </a:extLst>
          </p:cNvPr>
          <p:cNvSpPr txBox="1"/>
          <p:nvPr/>
        </p:nvSpPr>
        <p:spPr>
          <a:xfrm>
            <a:off x="3275856" y="401072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232157"/>
                </a:solidFill>
              </a:rPr>
              <a:t>Igaz vagy hamis?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1CBFAA76-F4A2-474B-AA8E-814F22063FDB}"/>
              </a:ext>
            </a:extLst>
          </p:cNvPr>
          <p:cNvSpPr txBox="1"/>
          <p:nvPr/>
        </p:nvSpPr>
        <p:spPr>
          <a:xfrm>
            <a:off x="3928427" y="4797152"/>
            <a:ext cx="128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rgbClr val="DF2A88"/>
                </a:solidFill>
              </a:rPr>
              <a:t>Hamis</a:t>
            </a:r>
          </a:p>
        </p:txBody>
      </p:sp>
    </p:spTree>
    <p:extLst>
      <p:ext uri="{BB962C8B-B14F-4D97-AF65-F5344CB8AC3E}">
        <p14:creationId xmlns:p14="http://schemas.microsoft.com/office/powerpoint/2010/main" val="30191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Életpályánk pénzügyei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https://www.youtube.com/watch?v=mVPzEABaVPA&amp;authuser=0</a:t>
            </a:r>
          </a:p>
        </p:txBody>
      </p:sp>
    </p:spTree>
    <p:extLst>
      <p:ext uri="{BB962C8B-B14F-4D97-AF65-F5344CB8AC3E}">
        <p14:creationId xmlns:p14="http://schemas.microsoft.com/office/powerpoint/2010/main" val="34693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Igaz-hamis-ellenőrző</a:t>
            </a:r>
            <a:r>
              <a:rPr lang="hu-HU" dirty="0" smtClean="0"/>
              <a:t>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rgbClr val="DF2A88"/>
                </a:solidFill>
              </a:rPr>
              <a:t>Minden megtakarítás befektetés</a:t>
            </a:r>
            <a:r>
              <a:rPr lang="hu-HU" dirty="0" smtClean="0">
                <a:solidFill>
                  <a:srgbClr val="DF2A88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rgbClr val="45B8AB"/>
                </a:solidFill>
              </a:rPr>
              <a:t>A befektetés hozama lehet a kamat, vagy az árfolyamnyereség is</a:t>
            </a:r>
            <a:r>
              <a:rPr lang="hu-HU" dirty="0" smtClean="0">
                <a:solidFill>
                  <a:srgbClr val="45B8AB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hu-HU" dirty="0">
              <a:solidFill>
                <a:srgbClr val="45B8AB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rgbClr val="45B8AB"/>
                </a:solidFill>
              </a:rPr>
              <a:t>Kisösszegű megtakarítással is lehet </a:t>
            </a:r>
            <a:r>
              <a:rPr lang="hu-HU" dirty="0" err="1">
                <a:solidFill>
                  <a:srgbClr val="45B8AB"/>
                </a:solidFill>
              </a:rPr>
              <a:t>hosszútávú</a:t>
            </a:r>
            <a:r>
              <a:rPr lang="hu-HU" dirty="0">
                <a:solidFill>
                  <a:srgbClr val="45B8AB"/>
                </a:solidFill>
              </a:rPr>
              <a:t> befektetési döntést hozni</a:t>
            </a:r>
            <a:r>
              <a:rPr lang="hu-HU" dirty="0" smtClean="0">
                <a:solidFill>
                  <a:srgbClr val="45B8AB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hu-HU" dirty="0">
              <a:solidFill>
                <a:srgbClr val="45B8AB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rgbClr val="45B8AB"/>
                </a:solidFill>
              </a:rPr>
              <a:t>Befektetések esetén a biztonság ára az alacsonyabb hozam. </a:t>
            </a:r>
            <a:endParaRPr lang="hu-HU" dirty="0" smtClean="0">
              <a:solidFill>
                <a:srgbClr val="45B8AB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rgbClr val="DF2A88"/>
                </a:solidFill>
              </a:rPr>
              <a:t>A befektetési döntések esetén is érdemes a megérzéseinkre hagyatkozni.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24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E36A60A-8CCA-4991-872A-BAAB725B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megtakarítástól a befektetésig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5BDB8D0-1761-4336-A35F-0BBF55B29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967" y="2635317"/>
            <a:ext cx="2901920" cy="2172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/>
              <a:t>Megtakarítás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Egy adott időszakban a megtermelt jövedelem fogyasztásra el nem költött része.</a:t>
            </a:r>
          </a:p>
          <a:p>
            <a:endParaRPr lang="hu-HU" sz="2000" dirty="0"/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887519C2-B367-47E7-9A80-7AF167F79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700" y="2389373"/>
            <a:ext cx="3276873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dirty="0"/>
              <a:t>Befektetés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A befektetéssel a megtakarításaink</a:t>
            </a:r>
          </a:p>
          <a:p>
            <a:pPr marL="0" indent="0" algn="ctr">
              <a:buNone/>
            </a:pPr>
            <a:r>
              <a:rPr lang="hu-HU" sz="2000" dirty="0"/>
              <a:t>„használati jogát” </a:t>
            </a:r>
            <a:r>
              <a:rPr lang="hu-HU" sz="2000" b="1" dirty="0"/>
              <a:t>hozam </a:t>
            </a:r>
            <a:r>
              <a:rPr lang="hu-HU" sz="2000" dirty="0"/>
              <a:t>reményében, kockázatot vállalva átengedjük valaki másnak.</a:t>
            </a:r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6" name="Kép 5">
            <a:extLst>
              <a:ext uri="{FF2B5EF4-FFF2-40B4-BE49-F238E27FC236}">
                <a16:creationId xmlns="" xmlns:a16="http://schemas.microsoft.com/office/drawing/2014/main" id="{704DEE15-3D72-4119-B578-FB085450A7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389373"/>
            <a:ext cx="1486797" cy="1486797"/>
          </a:xfrm>
          <a:prstGeom prst="rect">
            <a:avLst/>
          </a:prstGeom>
        </p:spPr>
      </p:pic>
      <p:cxnSp>
        <p:nvCxnSpPr>
          <p:cNvPr id="8" name="Egyenes összekötő nyíllal 7">
            <a:extLst>
              <a:ext uri="{FF2B5EF4-FFF2-40B4-BE49-F238E27FC236}">
                <a16:creationId xmlns="" xmlns:a16="http://schemas.microsoft.com/office/drawing/2014/main" id="{F88DAA72-08AB-4491-9100-C9A8E2348A0A}"/>
              </a:ext>
            </a:extLst>
          </p:cNvPr>
          <p:cNvCxnSpPr>
            <a:cxnSpLocks/>
          </p:cNvCxnSpPr>
          <p:nvPr/>
        </p:nvCxnSpPr>
        <p:spPr>
          <a:xfrm>
            <a:off x="3599892" y="3841400"/>
            <a:ext cx="1944216" cy="0"/>
          </a:xfrm>
          <a:prstGeom prst="straightConnector1">
            <a:avLst/>
          </a:prstGeom>
          <a:ln w="76200">
            <a:solidFill>
              <a:srgbClr val="F07E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>
            <a:extLst>
              <a:ext uri="{FF2B5EF4-FFF2-40B4-BE49-F238E27FC236}">
                <a16:creationId xmlns="" xmlns:a16="http://schemas.microsoft.com/office/drawing/2014/main" id="{C8215396-E81D-4A9E-B052-AF4F3D32FCA4}"/>
              </a:ext>
            </a:extLst>
          </p:cNvPr>
          <p:cNvSpPr/>
          <p:nvPr/>
        </p:nvSpPr>
        <p:spPr>
          <a:xfrm>
            <a:off x="90669" y="2086219"/>
            <a:ext cx="3412613" cy="3184701"/>
          </a:xfrm>
          <a:prstGeom prst="ellipse">
            <a:avLst/>
          </a:prstGeom>
          <a:noFill/>
          <a:ln w="28575">
            <a:solidFill>
              <a:srgbClr val="DF2A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>
            <a:extLst>
              <a:ext uri="{FF2B5EF4-FFF2-40B4-BE49-F238E27FC236}">
                <a16:creationId xmlns="" xmlns:a16="http://schemas.microsoft.com/office/drawing/2014/main" id="{E72440AC-8432-4AE2-B8CF-9AE7D3A3C0AC}"/>
              </a:ext>
            </a:extLst>
          </p:cNvPr>
          <p:cNvSpPr/>
          <p:nvPr/>
        </p:nvSpPr>
        <p:spPr>
          <a:xfrm>
            <a:off x="5640718" y="2249049"/>
            <a:ext cx="3412613" cy="3184701"/>
          </a:xfrm>
          <a:prstGeom prst="ellipse">
            <a:avLst/>
          </a:prstGeom>
          <a:noFill/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72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66F1D1C-94F6-479A-83D7-DD6E9E55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megtakarítástól a befektetésig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="" xmlns:a16="http://schemas.microsoft.com/office/drawing/2014/main" id="{8555DBAC-9D13-4141-8B44-0CAFF0B21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46808"/>
              </p:ext>
            </p:extLst>
          </p:nvPr>
        </p:nvGraphicFramePr>
        <p:xfrm>
          <a:off x="83872" y="1340769"/>
          <a:ext cx="8952624" cy="5014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3152">
                  <a:extLst>
                    <a:ext uri="{9D8B030D-6E8A-4147-A177-3AD203B41FA5}">
                      <a16:colId xmlns="" xmlns:a16="http://schemas.microsoft.com/office/drawing/2014/main" val="2556147181"/>
                    </a:ext>
                  </a:extLst>
                </a:gridCol>
                <a:gridCol w="3113956">
                  <a:extLst>
                    <a:ext uri="{9D8B030D-6E8A-4147-A177-3AD203B41FA5}">
                      <a16:colId xmlns="" xmlns:a16="http://schemas.microsoft.com/office/drawing/2014/main" val="1987068848"/>
                    </a:ext>
                  </a:extLst>
                </a:gridCol>
                <a:gridCol w="3715516">
                  <a:extLst>
                    <a:ext uri="{9D8B030D-6E8A-4147-A177-3AD203B41FA5}">
                      <a16:colId xmlns="" xmlns:a16="http://schemas.microsoft.com/office/drawing/2014/main" val="427417112"/>
                    </a:ext>
                  </a:extLst>
                </a:gridCol>
              </a:tblGrid>
              <a:tr h="273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15224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Szempont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152243"/>
                          </a:solidFill>
                          <a:effectLst/>
                        </a:rPr>
                        <a:t>Megtakarítás</a:t>
                      </a:r>
                      <a:endParaRPr lang="hu-HU" sz="1800" b="1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152243"/>
                          </a:solidFill>
                          <a:effectLst/>
                        </a:rPr>
                        <a:t>Befektetés</a:t>
                      </a:r>
                      <a:endParaRPr lang="hu-HU" sz="1800" b="1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660060194"/>
                  </a:ext>
                </a:extLst>
              </a:tr>
              <a:tr h="10709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Összetettség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</a:rPr>
                        <a:t>Egyszerűség, kevesebb pénzügyi ismeret / tapasztalat szükséges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Bonyolultság (komplexitás), magas szintű pénzügyi ismeret / tapasztalat szükséges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u-HU" sz="1800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27952923"/>
                  </a:ext>
                </a:extLst>
              </a:tr>
              <a:tr h="5248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Kiszámíthatóság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</a:rPr>
                        <a:t>Kiszámítható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Olykor jelentős ingadozások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81305137"/>
                  </a:ext>
                </a:extLst>
              </a:tr>
              <a:tr h="7738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Nyereség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</a:rPr>
                        <a:t>Mérsékelt, de biztosabb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Kiemelkedő nyereség vagy veszteség lehetősége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4087588"/>
                  </a:ext>
                </a:extLst>
              </a:tr>
              <a:tr h="61906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Kockázat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</a:rPr>
                        <a:t>Alacsonyabb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Magasabb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u-HU" sz="1800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07278649"/>
                  </a:ext>
                </a:extLst>
              </a:tr>
              <a:tr h="170604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Külső tényezők befolyásoló hatása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(vállalat teljesítménye, gazdasági környezet) </a:t>
                      </a:r>
                      <a:endParaRPr lang="hu-HU" sz="1800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rgbClr val="152243"/>
                          </a:solidFill>
                          <a:effectLst/>
                        </a:rPr>
                        <a:t>Kisebb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hu-HU" sz="1800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rgbClr val="152243"/>
                          </a:solidFill>
                          <a:effectLst/>
                        </a:rPr>
                        <a:t>Jelentős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u-HU" sz="1800" dirty="0">
                        <a:solidFill>
                          <a:srgbClr val="15224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3231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02DDACA-8C56-4A54-B9EA-FE63FDC0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befektetésekhez kapcsolódó kérdések áttekintése 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="" xmlns:a16="http://schemas.microsoft.com/office/drawing/2014/main" id="{60365073-363B-466E-8DC5-952958662F6B}"/>
              </a:ext>
            </a:extLst>
          </p:cNvPr>
          <p:cNvSpPr txBox="1">
            <a:spLocks/>
          </p:cNvSpPr>
          <p:nvPr/>
        </p:nvSpPr>
        <p:spPr>
          <a:xfrm>
            <a:off x="1080120" y="2564904"/>
            <a:ext cx="7956376" cy="720080"/>
          </a:xfrm>
          <a:prstGeom prst="rect">
            <a:avLst/>
          </a:prstGeom>
          <a:noFill/>
          <a:ln w="57150" cap="flat" cmpd="sng" algn="ctr">
            <a:solidFill>
              <a:srgbClr val="45B8A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hu-HU" sz="1900" b="1" dirty="0"/>
              <a:t>   Milyen szempontokat mérlegeljünk, ha jó befektetési döntést szeretnénk hozni?</a:t>
            </a:r>
            <a:endParaRPr lang="hu-HU" sz="1200" dirty="0"/>
          </a:p>
          <a:p>
            <a:endParaRPr lang="hu-HU" sz="1200" dirty="0"/>
          </a:p>
        </p:txBody>
      </p:sp>
      <p:sp>
        <p:nvSpPr>
          <p:cNvPr id="8" name="Ellipszis 7">
            <a:extLst>
              <a:ext uri="{FF2B5EF4-FFF2-40B4-BE49-F238E27FC236}">
                <a16:creationId xmlns="" xmlns:a16="http://schemas.microsoft.com/office/drawing/2014/main" id="{C26790E1-55C2-4AA4-883A-16C5ABEFAFE3}"/>
              </a:ext>
            </a:extLst>
          </p:cNvPr>
          <p:cNvSpPr/>
          <p:nvPr/>
        </p:nvSpPr>
        <p:spPr>
          <a:xfrm>
            <a:off x="755576" y="2420888"/>
            <a:ext cx="1008112" cy="1008112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45B8A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Tartalom helye 2">
            <a:extLst>
              <a:ext uri="{FF2B5EF4-FFF2-40B4-BE49-F238E27FC236}">
                <a16:creationId xmlns="" xmlns:a16="http://schemas.microsoft.com/office/drawing/2014/main" id="{D3866F6A-0A57-4009-ACDF-063F81296B2A}"/>
              </a:ext>
            </a:extLst>
          </p:cNvPr>
          <p:cNvSpPr txBox="1">
            <a:spLocks/>
          </p:cNvSpPr>
          <p:nvPr/>
        </p:nvSpPr>
        <p:spPr>
          <a:xfrm>
            <a:off x="1458369" y="4401349"/>
            <a:ext cx="7578127" cy="720080"/>
          </a:xfrm>
          <a:prstGeom prst="rect">
            <a:avLst/>
          </a:prstGeom>
          <a:noFill/>
          <a:ln w="57150" cap="flat" cmpd="sng" algn="ctr">
            <a:solidFill>
              <a:srgbClr val="45B8A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rgbClr val="2321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u-HU" sz="1900" b="1" dirty="0"/>
              <a:t>Milyen befektetési formák közül választhatunk?</a:t>
            </a:r>
            <a:endParaRPr lang="hu-HU" sz="1200" dirty="0"/>
          </a:p>
        </p:txBody>
      </p:sp>
      <p:sp>
        <p:nvSpPr>
          <p:cNvPr id="10" name="Ellipszis 9">
            <a:extLst>
              <a:ext uri="{FF2B5EF4-FFF2-40B4-BE49-F238E27FC236}">
                <a16:creationId xmlns="" xmlns:a16="http://schemas.microsoft.com/office/drawing/2014/main" id="{0D51EEC3-C3AF-4600-AAEF-6C17C2AF25EC}"/>
              </a:ext>
            </a:extLst>
          </p:cNvPr>
          <p:cNvSpPr/>
          <p:nvPr/>
        </p:nvSpPr>
        <p:spPr>
          <a:xfrm>
            <a:off x="755576" y="4257333"/>
            <a:ext cx="1008112" cy="1008112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45B8A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="" xmlns:a16="http://schemas.microsoft.com/office/drawing/2014/main" id="{5CB5454D-1EA7-48A5-9C79-22C9013A18EB}"/>
              </a:ext>
            </a:extLst>
          </p:cNvPr>
          <p:cNvSpPr txBox="1"/>
          <p:nvPr/>
        </p:nvSpPr>
        <p:spPr>
          <a:xfrm>
            <a:off x="1026321" y="253385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rgbClr val="152243"/>
                </a:solidFill>
              </a:rPr>
              <a:t>A</a:t>
            </a:r>
            <a:endParaRPr lang="hu-HU" sz="3200" b="1" dirty="0">
              <a:solidFill>
                <a:srgbClr val="15224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="" xmlns:a16="http://schemas.microsoft.com/office/drawing/2014/main" id="{1C3175AB-CAF5-47E8-ABDE-84715D9C4589}"/>
              </a:ext>
            </a:extLst>
          </p:cNvPr>
          <p:cNvSpPr txBox="1"/>
          <p:nvPr/>
        </p:nvSpPr>
        <p:spPr>
          <a:xfrm>
            <a:off x="1043100" y="4382495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rgbClr val="152243"/>
                </a:solidFill>
              </a:rPr>
              <a:t>B</a:t>
            </a:r>
            <a:endParaRPr lang="hu-HU" sz="3200" b="1" dirty="0">
              <a:solidFill>
                <a:srgbClr val="1522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490EA74-C4FD-4F1A-A762-83751724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A. Hogyan hozunk tudatos befektetési döntést?</a:t>
            </a:r>
          </a:p>
        </p:txBody>
      </p:sp>
      <p:pic>
        <p:nvPicPr>
          <p:cNvPr id="6" name="Kép 5">
            <a:extLst>
              <a:ext uri="{FF2B5EF4-FFF2-40B4-BE49-F238E27FC236}">
                <a16:creationId xmlns="" xmlns:a16="http://schemas.microsoft.com/office/drawing/2014/main" id="{174C037D-D05C-4C4C-B181-2A0F1D605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95037">
            <a:off x="2046621" y="1213564"/>
            <a:ext cx="2864674" cy="2864674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="" xmlns:a16="http://schemas.microsoft.com/office/drawing/2014/main" id="{C2A93CE4-3DC2-4D6B-8ACA-DB3FC1675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85532">
            <a:off x="5657609" y="1152952"/>
            <a:ext cx="2973602" cy="2973602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="" xmlns:a16="http://schemas.microsoft.com/office/drawing/2014/main" id="{86E14F4B-9BB4-4733-AA96-7E46DF266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177" y="3395151"/>
            <a:ext cx="2770153" cy="2770153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="" xmlns:a16="http://schemas.microsoft.com/office/drawing/2014/main" id="{D7621EC5-2451-4182-9EBF-2DE65A55391F}"/>
              </a:ext>
            </a:extLst>
          </p:cNvPr>
          <p:cNvSpPr txBox="1"/>
          <p:nvPr/>
        </p:nvSpPr>
        <p:spPr>
          <a:xfrm>
            <a:off x="589666" y="427009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DF2A88"/>
                </a:solidFill>
              </a:rPr>
              <a:t>KOCKÁZAT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="" xmlns:a16="http://schemas.microsoft.com/office/drawing/2014/main" id="{91FE3AB5-D3EB-459A-8CEA-2D180ADA2D37}"/>
              </a:ext>
            </a:extLst>
          </p:cNvPr>
          <p:cNvSpPr txBox="1"/>
          <p:nvPr/>
        </p:nvSpPr>
        <p:spPr>
          <a:xfrm>
            <a:off x="2728664" y="2076026"/>
            <a:ext cx="1402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>
                <a:solidFill>
                  <a:srgbClr val="45B8AB"/>
                </a:solidFill>
              </a:rPr>
              <a:t>BEFEKTETÉSI CÉL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="" xmlns:a16="http://schemas.microsoft.com/office/drawing/2014/main" id="{DBD19094-6EDE-4754-B17F-5FE91C4DD890}"/>
              </a:ext>
            </a:extLst>
          </p:cNvPr>
          <p:cNvSpPr txBox="1"/>
          <p:nvPr/>
        </p:nvSpPr>
        <p:spPr>
          <a:xfrm>
            <a:off x="6372200" y="2045756"/>
            <a:ext cx="1532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>
                <a:solidFill>
                  <a:srgbClr val="F07E36"/>
                </a:solidFill>
              </a:rPr>
              <a:t>PÉNZÖSSZEG NAGYSÁGA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="" xmlns:a16="http://schemas.microsoft.com/office/drawing/2014/main" id="{ED2F29C4-5B77-4BF1-A309-CA1F24A92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6937">
            <a:off x="2826281" y="4098537"/>
            <a:ext cx="2597417" cy="2597417"/>
          </a:xfrm>
          <a:prstGeom prst="rect">
            <a:avLst/>
          </a:prstGeom>
        </p:spPr>
      </p:pic>
      <p:sp>
        <p:nvSpPr>
          <p:cNvPr id="15" name="Szövegdoboz 14">
            <a:extLst>
              <a:ext uri="{FF2B5EF4-FFF2-40B4-BE49-F238E27FC236}">
                <a16:creationId xmlns="" xmlns:a16="http://schemas.microsoft.com/office/drawing/2014/main" id="{A87C1E03-B99F-41BB-A69E-AB72D36EF246}"/>
              </a:ext>
            </a:extLst>
          </p:cNvPr>
          <p:cNvSpPr txBox="1"/>
          <p:nvPr/>
        </p:nvSpPr>
        <p:spPr>
          <a:xfrm>
            <a:off x="3846784" y="5509072"/>
            <a:ext cx="56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45B8AB"/>
                </a:solidFill>
              </a:rPr>
              <a:t>IDŐ</a:t>
            </a:r>
          </a:p>
        </p:txBody>
      </p:sp>
      <p:pic>
        <p:nvPicPr>
          <p:cNvPr id="18" name="Kép 17">
            <a:extLst>
              <a:ext uri="{FF2B5EF4-FFF2-40B4-BE49-F238E27FC236}">
                <a16:creationId xmlns="" xmlns:a16="http://schemas.microsoft.com/office/drawing/2014/main" id="{57F59FFB-94F8-4A20-BF3F-A7E115D78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73008">
            <a:off x="5231140" y="3676388"/>
            <a:ext cx="2809646" cy="2809646"/>
          </a:xfrm>
          <a:prstGeom prst="rect">
            <a:avLst/>
          </a:prstGeom>
        </p:spPr>
      </p:pic>
      <p:sp>
        <p:nvSpPr>
          <p:cNvPr id="19" name="Szövegdoboz 18">
            <a:extLst>
              <a:ext uri="{FF2B5EF4-FFF2-40B4-BE49-F238E27FC236}">
                <a16:creationId xmlns="" xmlns:a16="http://schemas.microsoft.com/office/drawing/2014/main" id="{95A5069E-D3B7-450E-A841-27B78D7D7439}"/>
              </a:ext>
            </a:extLst>
          </p:cNvPr>
          <p:cNvSpPr txBox="1"/>
          <p:nvPr/>
        </p:nvSpPr>
        <p:spPr>
          <a:xfrm>
            <a:off x="6200628" y="4639423"/>
            <a:ext cx="105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DF2A88"/>
                </a:solidFill>
              </a:rPr>
              <a:t>HOZAM</a:t>
            </a:r>
          </a:p>
        </p:txBody>
      </p:sp>
    </p:spTree>
    <p:extLst>
      <p:ext uri="{BB962C8B-B14F-4D97-AF65-F5344CB8AC3E}">
        <p14:creationId xmlns:p14="http://schemas.microsoft.com/office/powerpoint/2010/main" val="1219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="" xmlns:a16="http://schemas.microsoft.com/office/drawing/2014/main" id="{962D8C87-2ED2-441F-BDF9-63EC0BF7930D}"/>
              </a:ext>
            </a:extLst>
          </p:cNvPr>
          <p:cNvSpPr txBox="1"/>
          <p:nvPr/>
        </p:nvSpPr>
        <p:spPr>
          <a:xfrm>
            <a:off x="3663800" y="229086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152243"/>
                </a:solidFill>
              </a:rPr>
              <a:t>HOZAM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="" xmlns:a16="http://schemas.microsoft.com/office/drawing/2014/main" id="{8424A0CF-30B0-458E-97D8-B450308C1667}"/>
              </a:ext>
            </a:extLst>
          </p:cNvPr>
          <p:cNvSpPr txBox="1"/>
          <p:nvPr/>
        </p:nvSpPr>
        <p:spPr>
          <a:xfrm>
            <a:off x="1115616" y="4417948"/>
            <a:ext cx="19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152243"/>
                </a:solidFill>
              </a:rPr>
              <a:t>LIKVIDITÁS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="" xmlns:a16="http://schemas.microsoft.com/office/drawing/2014/main" id="{E969AE68-7B88-4603-BE47-6EE99CC32FD7}"/>
              </a:ext>
            </a:extLst>
          </p:cNvPr>
          <p:cNvSpPr txBox="1"/>
          <p:nvPr/>
        </p:nvSpPr>
        <p:spPr>
          <a:xfrm>
            <a:off x="6372200" y="4421964"/>
            <a:ext cx="19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152243"/>
                </a:solidFill>
              </a:rPr>
              <a:t>KOCKÁZAT</a:t>
            </a:r>
          </a:p>
        </p:txBody>
      </p:sp>
      <p:sp>
        <p:nvSpPr>
          <p:cNvPr id="8" name="Nyíl: balra-jobbra mutató 7">
            <a:extLst>
              <a:ext uri="{FF2B5EF4-FFF2-40B4-BE49-F238E27FC236}">
                <a16:creationId xmlns="" xmlns:a16="http://schemas.microsoft.com/office/drawing/2014/main" id="{818AE2D1-DD08-475E-9ED7-A29482090E32}"/>
              </a:ext>
            </a:extLst>
          </p:cNvPr>
          <p:cNvSpPr/>
          <p:nvPr/>
        </p:nvSpPr>
        <p:spPr>
          <a:xfrm rot="18634881">
            <a:off x="1752339" y="3406033"/>
            <a:ext cx="2016224" cy="216024"/>
          </a:xfrm>
          <a:prstGeom prst="leftRightArrow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45B8AB"/>
              </a:solidFill>
            </a:endParaRPr>
          </a:p>
        </p:txBody>
      </p:sp>
      <p:sp>
        <p:nvSpPr>
          <p:cNvPr id="9" name="Nyíl: balra-jobbra mutató 8">
            <a:extLst>
              <a:ext uri="{FF2B5EF4-FFF2-40B4-BE49-F238E27FC236}">
                <a16:creationId xmlns="" xmlns:a16="http://schemas.microsoft.com/office/drawing/2014/main" id="{1B2CED83-C956-47CA-86C1-7D25ED181D14}"/>
              </a:ext>
            </a:extLst>
          </p:cNvPr>
          <p:cNvSpPr/>
          <p:nvPr/>
        </p:nvSpPr>
        <p:spPr>
          <a:xfrm>
            <a:off x="3339764" y="4571546"/>
            <a:ext cx="2016224" cy="216024"/>
          </a:xfrm>
          <a:prstGeom prst="leftRightArrow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balra-jobbra mutató 9">
            <a:extLst>
              <a:ext uri="{FF2B5EF4-FFF2-40B4-BE49-F238E27FC236}">
                <a16:creationId xmlns="" xmlns:a16="http://schemas.microsoft.com/office/drawing/2014/main" id="{904138D1-8996-4909-9778-87BE05C57E90}"/>
              </a:ext>
            </a:extLst>
          </p:cNvPr>
          <p:cNvSpPr/>
          <p:nvPr/>
        </p:nvSpPr>
        <p:spPr>
          <a:xfrm rot="2898634">
            <a:off x="4940497" y="3394780"/>
            <a:ext cx="2016224" cy="216024"/>
          </a:xfrm>
          <a:prstGeom prst="leftRightArrow">
            <a:avLst/>
          </a:prstGeom>
          <a:solidFill>
            <a:srgbClr val="45B8AB"/>
          </a:solidFill>
          <a:ln>
            <a:solidFill>
              <a:srgbClr val="45B8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7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B. Milyen befektetési formák közül választhatunk?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AA245190-F3DC-44BF-A533-7CA80131B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1155271"/>
              </p:ext>
            </p:extLst>
          </p:nvPr>
        </p:nvGraphicFramePr>
        <p:xfrm>
          <a:off x="179512" y="1268760"/>
          <a:ext cx="8856984" cy="510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Befektetési lehetőségek</a:t>
            </a:r>
          </a:p>
        </p:txBody>
      </p:sp>
      <p:sp>
        <p:nvSpPr>
          <p:cNvPr id="3" name="Téglalap 2"/>
          <p:cNvSpPr/>
          <p:nvPr/>
        </p:nvSpPr>
        <p:spPr>
          <a:xfrm>
            <a:off x="2902312" y="3244334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https://youtu.be/kPiMoOrMYZo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77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546</Words>
  <Application>Microsoft Office PowerPoint</Application>
  <PresentationFormat>On-screen Show (4:3)</PresentationFormat>
  <Paragraphs>170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Office Theme</vt:lpstr>
      <vt:lpstr>1_Office-téma</vt:lpstr>
      <vt:lpstr>PowerPoint Presentation</vt:lpstr>
      <vt:lpstr>Életpályánk pénzügyei</vt:lpstr>
      <vt:lpstr>A megtakarítástól a befektetésig</vt:lpstr>
      <vt:lpstr>A megtakarítástól a befektetésig</vt:lpstr>
      <vt:lpstr>A befektetésekhez kapcsolódó kérdések áttekintése </vt:lpstr>
      <vt:lpstr>A. Hogyan hozunk tudatos befektetési döntést?</vt:lpstr>
      <vt:lpstr>PowerPoint Presentation</vt:lpstr>
      <vt:lpstr>B. Milyen befektetési formák közül választhatunk?</vt:lpstr>
      <vt:lpstr>Befektetési lehetőségek</vt:lpstr>
      <vt:lpstr>Befektetési lehetőségek</vt:lpstr>
      <vt:lpstr>Mi védi a befektetők pénzét?</vt:lpstr>
      <vt:lpstr>A várható hozam és kockázat közötti összefüggés</vt:lpstr>
      <vt:lpstr>„Ne tegyünk minden tojást egy kosárba!”</vt:lpstr>
      <vt:lpstr>A kamat, a befektetések egyik leggyakoribb hozama</vt:lpstr>
      <vt:lpstr>TÉT</vt:lpstr>
      <vt:lpstr>PowerPoint Presentation</vt:lpstr>
      <vt:lpstr>PowerPoint Presentation</vt:lpstr>
      <vt:lpstr>PowerPoint Presentation</vt:lpstr>
      <vt:lpstr>PowerPoint Presentation</vt:lpstr>
      <vt:lpstr>Igaz-hamis-ellenőrző feladat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Györgyi</dc:creator>
  <cp:lastModifiedBy>Windows User</cp:lastModifiedBy>
  <cp:revision>68</cp:revision>
  <cp:lastPrinted>2017-10-05T07:35:04Z</cp:lastPrinted>
  <dcterms:created xsi:type="dcterms:W3CDTF">2017-07-18T08:50:50Z</dcterms:created>
  <dcterms:modified xsi:type="dcterms:W3CDTF">2018-12-04T19:19:40Z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SiposL@mnb.hu</vt:lpwstr>
  </property>
  <property fmtid="{D5CDD505-2E9C-101B-9397-08002B2CF9AE}" pid="6" name="MSIP_Label_b0d11092-50c9-4e74-84b5-b1af078dc3d0_SetDate">
    <vt:lpwstr>2018-10-05T15:40:42.8142513+02:00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