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13"/>
  </p:handoutMasterIdLst>
  <p:sldIdLst>
    <p:sldId id="27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9144000" cy="6858000" type="screen4x3"/>
  <p:notesSz cx="6889750" cy="100218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ácz András" initials="RA" lastIdx="1" clrIdx="0">
    <p:extLst>
      <p:ext uri="{19B8F6BF-5375-455C-9EA6-DF929625EA0E}">
        <p15:presenceInfo xmlns:p15="http://schemas.microsoft.com/office/powerpoint/2012/main" userId="S-1-5-21-140199359-2874036843-2517221049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36"/>
    <a:srgbClr val="45B8AB"/>
    <a:srgbClr val="DF2A88"/>
    <a:srgbClr val="008CCF"/>
    <a:srgbClr val="15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1" d="100"/>
          <a:sy n="81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1958CBE-72D3-45CB-9FB5-E738A9D58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5116EA-4A9F-41D0-B08C-1BB5902C13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13E305A-6E5E-4D97-B522-D5D3F651D79F}" type="datetimeFigureOut">
              <a:rPr lang="hu-HU" smtClean="0"/>
              <a:pPr/>
              <a:t>2020. 01. 23.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E361CC9-A1F6-4E89-BA16-827E772984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B7E93F-F36E-4D98-9C75-C299ABCF9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1589C2B-27BC-4E90-AA96-AD4F477380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7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Címszöveg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1. szövegtörzsszint</a:t>
            </a:r>
          </a:p>
          <a:p>
            <a:pPr lvl="1">
              <a:defRPr sz="1800"/>
            </a:pPr>
            <a:r>
              <a:rPr sz="2500"/>
              <a:t>2. szövegtörzsszint</a:t>
            </a:r>
          </a:p>
          <a:p>
            <a:pPr lvl="2">
              <a:defRPr sz="1800"/>
            </a:pPr>
            <a:r>
              <a:rPr sz="2500"/>
              <a:t>3. szövegtörzsszint</a:t>
            </a:r>
          </a:p>
          <a:p>
            <a:pPr lvl="3">
              <a:defRPr sz="1800"/>
            </a:pPr>
            <a:r>
              <a:rPr sz="2500"/>
              <a:t>4. szövegtörzsszint</a:t>
            </a:r>
          </a:p>
          <a:p>
            <a:pPr lvl="4">
              <a:defRPr sz="1800"/>
            </a:pPr>
            <a:r>
              <a:rPr sz="25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31068567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664" y="0"/>
            <a:ext cx="537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936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6439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1207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FDC-CB17-1E4B-BFF8-CDC7B391F930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 flipV="1">
            <a:off x="0" y="0"/>
            <a:ext cx="9144000" cy="1196752"/>
          </a:xfrm>
          <a:prstGeom prst="rect">
            <a:avLst/>
          </a:prstGeom>
          <a:solidFill>
            <a:srgbClr val="008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283968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" y="188640"/>
            <a:ext cx="3535773" cy="736273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 flipV="1">
            <a:off x="0" y="6525344"/>
            <a:ext cx="9144000" cy="332656"/>
          </a:xfrm>
          <a:prstGeom prst="rect">
            <a:avLst/>
          </a:prstGeom>
          <a:solidFill>
            <a:srgbClr val="232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5B8F96B-0EDE-4FB7-B541-E8AA4B9BF587}"/>
              </a:ext>
            </a:extLst>
          </p:cNvPr>
          <p:cNvSpPr txBox="1"/>
          <p:nvPr userDrawn="1"/>
        </p:nvSpPr>
        <p:spPr>
          <a:xfrm>
            <a:off x="2699792" y="65070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Pénzügyi és vállalkozói témahét - 2020</a:t>
            </a:r>
          </a:p>
        </p:txBody>
      </p:sp>
    </p:spTree>
    <p:extLst>
      <p:ext uri="{BB962C8B-B14F-4D97-AF65-F5344CB8AC3E}">
        <p14:creationId xmlns:p14="http://schemas.microsoft.com/office/powerpoint/2010/main" val="31644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437112"/>
            <a:ext cx="3096344" cy="2165053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C7ED1786-FE77-464B-B33E-28633270B810}"/>
              </a:ext>
            </a:extLst>
          </p:cNvPr>
          <p:cNvSpPr txBox="1">
            <a:spLocks/>
          </p:cNvSpPr>
          <p:nvPr/>
        </p:nvSpPr>
        <p:spPr>
          <a:xfrm>
            <a:off x="566682" y="1772816"/>
            <a:ext cx="822666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700" b="1" dirty="0">
                <a:solidFill>
                  <a:srgbClr val="232157"/>
                </a:solidFill>
              </a:rPr>
              <a:t>Biztosítások</a:t>
            </a:r>
          </a:p>
          <a:p>
            <a:r>
              <a:rPr lang="hu-HU" sz="2900" b="1" dirty="0">
                <a:solidFill>
                  <a:srgbClr val="232157"/>
                </a:solidFill>
              </a:rPr>
              <a:t>5-6. osztály</a:t>
            </a:r>
          </a:p>
        </p:txBody>
      </p:sp>
    </p:spTree>
    <p:extLst>
      <p:ext uri="{BB962C8B-B14F-4D97-AF65-F5344CB8AC3E}">
        <p14:creationId xmlns:p14="http://schemas.microsoft.com/office/powerpoint/2010/main" val="261239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áblázat 4">
            <a:extLst>
              <a:ext uri="{FF2B5EF4-FFF2-40B4-BE49-F238E27FC236}">
                <a16:creationId xmlns:a16="http://schemas.microsoft.com/office/drawing/2014/main" id="{E8089FF2-F120-4A48-A661-E36D48A84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356490"/>
              </p:ext>
            </p:extLst>
          </p:nvPr>
        </p:nvGraphicFramePr>
        <p:xfrm>
          <a:off x="0" y="1205881"/>
          <a:ext cx="9144000" cy="5319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636056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57511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12770126"/>
                    </a:ext>
                  </a:extLst>
                </a:gridCol>
              </a:tblGrid>
              <a:tr h="870039"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chemeClr val="bg1"/>
                          </a:solidFill>
                        </a:rPr>
                        <a:t>Emberi balesetveszély</a:t>
                      </a:r>
                    </a:p>
                  </a:txBody>
                  <a:tcPr marL="70105" marR="70105" marT="35052" marB="35052">
                    <a:solidFill>
                      <a:srgbClr val="45B8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chemeClr val="bg1"/>
                          </a:solidFill>
                        </a:rPr>
                        <a:t>Épületben bekövetkező kár</a:t>
                      </a:r>
                    </a:p>
                  </a:txBody>
                  <a:tcPr marL="70105" marR="70105" marT="35052" marB="35052">
                    <a:solidFill>
                      <a:srgbClr val="DF2A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chemeClr val="bg1"/>
                          </a:solidFill>
                        </a:rPr>
                        <a:t>Gépjárműben bekövetkező kár</a:t>
                      </a:r>
                    </a:p>
                  </a:txBody>
                  <a:tcPr marL="70105" marR="70105" marT="35052" marB="35052">
                    <a:solidFill>
                      <a:srgbClr val="F07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73645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3875953491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3761660990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2356185856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37072515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2832180892"/>
                  </a:ext>
                </a:extLst>
              </a:tr>
              <a:tr h="741570"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/>
                    </a:p>
                  </a:txBody>
                  <a:tcPr marL="70105" marR="70105" marT="35052" marB="35052"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70105" marR="70105" marT="35052" marB="35052"/>
                </a:tc>
                <a:extLst>
                  <a:ext uri="{0D108BD9-81ED-4DB2-BD59-A6C34878D82A}">
                    <a16:rowId xmlns:a16="http://schemas.microsoft.com/office/drawing/2014/main" val="146101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3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autó, személy, nő látható&#10;&#10;Automatikusan generált leírás">
            <a:extLst>
              <a:ext uri="{FF2B5EF4-FFF2-40B4-BE49-F238E27FC236}">
                <a16:creationId xmlns:a16="http://schemas.microsoft.com/office/drawing/2014/main" id="{6A55CD12-1137-4184-8361-4C2E499BF0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" y="1700812"/>
            <a:ext cx="7385268" cy="44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34FC4A09-FC21-4C28-A8AF-967EBD65D2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96" y="1340768"/>
            <a:ext cx="6161344" cy="48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2464FC4-9BC3-4C41-96E8-253F13052E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340768"/>
            <a:ext cx="6264696" cy="50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2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épület, ablak látható&#10;&#10;Automatikusan generált leírás">
            <a:extLst>
              <a:ext uri="{FF2B5EF4-FFF2-40B4-BE49-F238E27FC236}">
                <a16:creationId xmlns:a16="http://schemas.microsoft.com/office/drawing/2014/main" id="{E6011BAE-01F8-4856-83D4-50C26759C4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1340768"/>
            <a:ext cx="5392040" cy="50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1E9813A-79EA-4BBC-AD9E-CFB1FC2E2A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89" y="1507269"/>
            <a:ext cx="5266622" cy="44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játék látható&#10;&#10;Automatikusan generált leírás">
            <a:extLst>
              <a:ext uri="{FF2B5EF4-FFF2-40B4-BE49-F238E27FC236}">
                <a16:creationId xmlns:a16="http://schemas.microsoft.com/office/drawing/2014/main" id="{A2A0F6DD-1FAA-41E3-A57A-E655CD1628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72" y="1578915"/>
            <a:ext cx="3951192" cy="46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F454294-F1A9-4337-996F-9637E3C342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40768"/>
            <a:ext cx="4728864" cy="48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33AAC8-FBF6-4C32-A809-922F2A7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84C6A0-6B9E-4D60-B632-8AF67006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327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7D93C2-7BD0-4B5B-A01E-206DD1A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13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Kép 5" descr="A képen autó, személy, nő látható&#10;&#10;Automatikusan generált leírás">
            <a:extLst>
              <a:ext uri="{FF2B5EF4-FFF2-40B4-BE49-F238E27FC236}">
                <a16:creationId xmlns:a16="http://schemas.microsoft.com/office/drawing/2014/main" id="{FA12C8E9-A049-4E06-80A3-1EC299B87A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" y="1597177"/>
            <a:ext cx="1959288" cy="1460688"/>
          </a:xfrm>
          <a:prstGeom prst="rect">
            <a:avLst/>
          </a:prstGeom>
        </p:spPr>
      </p:pic>
      <p:pic>
        <p:nvPicPr>
          <p:cNvPr id="7" name="Kép 6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0D089567-EFC8-4115-A146-BDEA1EDD0B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63" y="1514872"/>
            <a:ext cx="1762658" cy="146068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654BFA4-22E7-4B99-906A-F862D1F520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6" y="1282759"/>
            <a:ext cx="1699454" cy="1882040"/>
          </a:xfrm>
          <a:prstGeom prst="rect">
            <a:avLst/>
          </a:prstGeom>
        </p:spPr>
      </p:pic>
      <p:pic>
        <p:nvPicPr>
          <p:cNvPr id="10" name="Kép 9" descr="A képen épület, ablak látható&#10;&#10;Automatikusan generált leírás">
            <a:extLst>
              <a:ext uri="{FF2B5EF4-FFF2-40B4-BE49-F238E27FC236}">
                <a16:creationId xmlns:a16="http://schemas.microsoft.com/office/drawing/2014/main" id="{148A9E10-CAB6-4BF1-90DD-68BEAB69B1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30" y="1534390"/>
            <a:ext cx="1633618" cy="153881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06E116A-5091-4156-B000-BFB54194414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3974386"/>
            <a:ext cx="2724746" cy="1938222"/>
          </a:xfrm>
          <a:prstGeom prst="rect">
            <a:avLst/>
          </a:prstGeom>
        </p:spPr>
      </p:pic>
      <p:pic>
        <p:nvPicPr>
          <p:cNvPr id="12" name="Kép 11" descr="A képen játék látható&#10;&#10;Automatikusan generált leírás">
            <a:extLst>
              <a:ext uri="{FF2B5EF4-FFF2-40B4-BE49-F238E27FC236}">
                <a16:creationId xmlns:a16="http://schemas.microsoft.com/office/drawing/2014/main" id="{A5A8C39C-6BF6-4EEA-ACCC-7C2325D87E3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40" y="3839491"/>
            <a:ext cx="2134852" cy="2254236"/>
          </a:xfrm>
          <a:prstGeom prst="rect">
            <a:avLst/>
          </a:prstGeom>
        </p:spPr>
      </p:pic>
      <p:pic>
        <p:nvPicPr>
          <p:cNvPr id="13" name="Kép 12" descr="A képen szöveg látható&#10;&#10;Automatikusan generált leírás">
            <a:extLst>
              <a:ext uri="{FF2B5EF4-FFF2-40B4-BE49-F238E27FC236}">
                <a16:creationId xmlns:a16="http://schemas.microsoft.com/office/drawing/2014/main" id="{5FCDA7AF-4263-4AAF-A44B-95EBE5EC8E3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62" y="3974386"/>
            <a:ext cx="2134852" cy="2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12</Words>
  <Application>Microsoft Office PowerPoint</Application>
  <PresentationFormat>Diavetítés a képernyőre (4:3 oldalarány)</PresentationFormat>
  <Paragraphs>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Györgyi</dc:creator>
  <cp:lastModifiedBy>Györgyi Lendvai</cp:lastModifiedBy>
  <cp:revision>93</cp:revision>
  <cp:lastPrinted>2017-10-05T07:35:04Z</cp:lastPrinted>
  <dcterms:created xsi:type="dcterms:W3CDTF">2017-07-18T08:50:50Z</dcterms:created>
  <dcterms:modified xsi:type="dcterms:W3CDTF">2020-01-23T14:49:09Z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SiposL@mnb.hu</vt:lpwstr>
  </property>
  <property fmtid="{D5CDD505-2E9C-101B-9397-08002B2CF9AE}" pid="6" name="MSIP_Label_b0d11092-50c9-4e74-84b5-b1af078dc3d0_SetDate">
    <vt:lpwstr>2018-10-05T15:40:42.8142513+02:00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